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8" r:id="rId4"/>
    <p:sldId id="259" r:id="rId5"/>
    <p:sldId id="260"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9" autoAdjust="0"/>
    <p:restoredTop sz="96433" autoAdjust="0"/>
  </p:normalViewPr>
  <p:slideViewPr>
    <p:cSldViewPr snapToGrid="0">
      <p:cViewPr varScale="1">
        <p:scale>
          <a:sx n="108" d="100"/>
          <a:sy n="108" d="100"/>
        </p:scale>
        <p:origin x="69"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3" name="図 2" descr="ロゴ が含まれている画像&#10;&#10;自動的に生成された説明">
            <a:extLst>
              <a:ext uri="{FF2B5EF4-FFF2-40B4-BE49-F238E27FC236}">
                <a16:creationId xmlns:a16="http://schemas.microsoft.com/office/drawing/2014/main" id="{38F849C8-6316-5A93-F068-FAEB1781E54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8054" y="8384"/>
            <a:ext cx="1162256" cy="653769"/>
          </a:xfrm>
          <a:prstGeom prst="rect">
            <a:avLst/>
          </a:prstGeom>
        </p:spPr>
      </p:pic>
      <p:cxnSp>
        <p:nvCxnSpPr>
          <p:cNvPr id="10" name="直線コネクタ 9">
            <a:extLst>
              <a:ext uri="{FF2B5EF4-FFF2-40B4-BE49-F238E27FC236}">
                <a16:creationId xmlns:a16="http://schemas.microsoft.com/office/drawing/2014/main" id="{6F84C5B5-C886-1E1D-516C-ABC64FBF55D4}"/>
              </a:ext>
            </a:extLst>
          </p:cNvPr>
          <p:cNvCxnSpPr>
            <a:cxnSpLocks/>
          </p:cNvCxnSpPr>
          <p:nvPr userDrawn="1"/>
        </p:nvCxnSpPr>
        <p:spPr>
          <a:xfrm>
            <a:off x="180000" y="661307"/>
            <a:ext cx="118368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Subtitle 2">
            <a:extLst>
              <a:ext uri="{FF2B5EF4-FFF2-40B4-BE49-F238E27FC236}">
                <a16:creationId xmlns:a16="http://schemas.microsoft.com/office/drawing/2014/main" id="{FB15B369-ABA7-4FC6-6765-8FC530AC36C4}"/>
              </a:ext>
            </a:extLst>
          </p:cNvPr>
          <p:cNvSpPr>
            <a:spLocks noGrp="1"/>
          </p:cNvSpPr>
          <p:nvPr>
            <p:ph type="subTitle" idx="1" hasCustomPrompt="1"/>
          </p:nvPr>
        </p:nvSpPr>
        <p:spPr>
          <a:xfrm>
            <a:off x="209550" y="253545"/>
            <a:ext cx="8851900" cy="273844"/>
          </a:xfrm>
        </p:spPr>
        <p:txBody>
          <a:bodyPr>
            <a:noAutofit/>
          </a:bodyPr>
          <a:lstStyle>
            <a:lvl1pPr marL="0" indent="0" algn="l">
              <a:buNone/>
              <a:defRPr sz="1800">
                <a:latin typeface="BIZ UDPゴシック" panose="020B0400000000000000" pitchFamily="50" charset="-128"/>
                <a:ea typeface="BIZ UDPゴシック" panose="020B0400000000000000" pitchFamily="50" charset="-128"/>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タイトルタイトルタイトル（センター揃えも</a:t>
            </a:r>
            <a:r>
              <a:rPr lang="en-US" altLang="ja-JP" dirty="0"/>
              <a:t>OK</a:t>
            </a:r>
            <a:r>
              <a:rPr lang="ja-JP" altLang="en-US" dirty="0"/>
              <a:t>）</a:t>
            </a:r>
            <a:endParaRPr lang="en-US" altLang="ja-JP" dirty="0"/>
          </a:p>
        </p:txBody>
      </p:sp>
      <p:sp>
        <p:nvSpPr>
          <p:cNvPr id="13" name="Slide Number Placeholder 6">
            <a:extLst>
              <a:ext uri="{FF2B5EF4-FFF2-40B4-BE49-F238E27FC236}">
                <a16:creationId xmlns:a16="http://schemas.microsoft.com/office/drawing/2014/main" id="{C5BFF201-ED4F-3950-3257-31783B57AA5C}"/>
              </a:ext>
            </a:extLst>
          </p:cNvPr>
          <p:cNvSpPr>
            <a:spLocks noGrp="1"/>
          </p:cNvSpPr>
          <p:nvPr>
            <p:ph type="sldNum" sz="quarter" idx="12"/>
          </p:nvPr>
        </p:nvSpPr>
        <p:spPr>
          <a:xfrm>
            <a:off x="11735792" y="6526345"/>
            <a:ext cx="369036" cy="273844"/>
          </a:xfrm>
          <a:prstGeom prst="rect">
            <a:avLst/>
          </a:prstGeom>
        </p:spPr>
        <p:txBody>
          <a:bodyPr/>
          <a:lstStyle/>
          <a:p>
            <a:fld id="{4C3E7FFA-7CC9-7749-8BE5-606DD00A2B0C}" type="slidenum">
              <a:rPr kumimoji="1" lang="ja-JP" altLang="en-US" smtClean="0"/>
              <a:t>‹#›</a:t>
            </a:fld>
            <a:endParaRPr kumimoji="1" lang="ja-JP" altLang="en-US"/>
          </a:p>
        </p:txBody>
      </p:sp>
    </p:spTree>
    <p:extLst>
      <p:ext uri="{BB962C8B-B14F-4D97-AF65-F5344CB8AC3E}">
        <p14:creationId xmlns:p14="http://schemas.microsoft.com/office/powerpoint/2010/main" val="1927122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73E51A-BA66-74A7-EF01-C4070DBD3FA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F9C4956-FBB0-EA79-E7B5-DE8BF97CF8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3D64034-975C-3663-275C-D5ED1B7BD3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1CB0264-F0F6-987E-DBAE-A57A8D4288AE}"/>
              </a:ext>
            </a:extLst>
          </p:cNvPr>
          <p:cNvSpPr>
            <a:spLocks noGrp="1"/>
          </p:cNvSpPr>
          <p:nvPr>
            <p:ph type="dt" sz="half" idx="10"/>
          </p:nvPr>
        </p:nvSpPr>
        <p:spPr/>
        <p:txBody>
          <a:bodyPr/>
          <a:lstStyle/>
          <a:p>
            <a:fld id="{620ADE5D-D0FE-4486-8347-470DD7BDECDB}" type="datetimeFigureOut">
              <a:rPr kumimoji="1" lang="ja-JP" altLang="en-US" smtClean="0"/>
              <a:t>2024/5/14</a:t>
            </a:fld>
            <a:endParaRPr kumimoji="1" lang="ja-JP" altLang="en-US"/>
          </a:p>
        </p:txBody>
      </p:sp>
      <p:sp>
        <p:nvSpPr>
          <p:cNvPr id="6" name="フッター プレースホルダー 5">
            <a:extLst>
              <a:ext uri="{FF2B5EF4-FFF2-40B4-BE49-F238E27FC236}">
                <a16:creationId xmlns:a16="http://schemas.microsoft.com/office/drawing/2014/main" id="{A34EA209-9B49-28C8-A675-48B8C9CC83C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7A50770-FFB2-8BC5-7B76-BB02749B0A58}"/>
              </a:ext>
            </a:extLst>
          </p:cNvPr>
          <p:cNvSpPr>
            <a:spLocks noGrp="1"/>
          </p:cNvSpPr>
          <p:nvPr>
            <p:ph type="sldNum" sz="quarter" idx="12"/>
          </p:nvPr>
        </p:nvSpPr>
        <p:spPr/>
        <p:txBody>
          <a:bodyPr/>
          <a:lstStyle/>
          <a:p>
            <a:fld id="{74C4303D-381F-4AD3-A87A-1969AC0118A4}" type="slidenum">
              <a:rPr kumimoji="1" lang="ja-JP" altLang="en-US" smtClean="0"/>
              <a:t>‹#›</a:t>
            </a:fld>
            <a:endParaRPr kumimoji="1" lang="ja-JP" altLang="en-US"/>
          </a:p>
        </p:txBody>
      </p:sp>
    </p:spTree>
    <p:extLst>
      <p:ext uri="{BB962C8B-B14F-4D97-AF65-F5344CB8AC3E}">
        <p14:creationId xmlns:p14="http://schemas.microsoft.com/office/powerpoint/2010/main" val="173536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9DBF30-ADBA-4533-C6CC-29AB3366AC8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F33C8E0-9BC9-0676-728F-971C80AB902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5F57FA-A73F-FAFB-7F99-F52067F30702}"/>
              </a:ext>
            </a:extLst>
          </p:cNvPr>
          <p:cNvSpPr>
            <a:spLocks noGrp="1"/>
          </p:cNvSpPr>
          <p:nvPr>
            <p:ph type="dt" sz="half" idx="10"/>
          </p:nvPr>
        </p:nvSpPr>
        <p:spPr/>
        <p:txBody>
          <a:bodyPr/>
          <a:lstStyle/>
          <a:p>
            <a:fld id="{620ADE5D-D0FE-4486-8347-470DD7BDECDB}" type="datetimeFigureOut">
              <a:rPr kumimoji="1" lang="ja-JP" altLang="en-US" smtClean="0"/>
              <a:t>2024/5/14</a:t>
            </a:fld>
            <a:endParaRPr kumimoji="1" lang="ja-JP" altLang="en-US"/>
          </a:p>
        </p:txBody>
      </p:sp>
      <p:sp>
        <p:nvSpPr>
          <p:cNvPr id="5" name="フッター プレースホルダー 4">
            <a:extLst>
              <a:ext uri="{FF2B5EF4-FFF2-40B4-BE49-F238E27FC236}">
                <a16:creationId xmlns:a16="http://schemas.microsoft.com/office/drawing/2014/main" id="{DDDF3394-AC49-A7EE-54B0-1C9136EA6A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37189F-6D06-F0C0-B537-344E352215E7}"/>
              </a:ext>
            </a:extLst>
          </p:cNvPr>
          <p:cNvSpPr>
            <a:spLocks noGrp="1"/>
          </p:cNvSpPr>
          <p:nvPr>
            <p:ph type="sldNum" sz="quarter" idx="12"/>
          </p:nvPr>
        </p:nvSpPr>
        <p:spPr/>
        <p:txBody>
          <a:bodyPr/>
          <a:lstStyle/>
          <a:p>
            <a:fld id="{74C4303D-381F-4AD3-A87A-1969AC0118A4}" type="slidenum">
              <a:rPr kumimoji="1" lang="ja-JP" altLang="en-US" smtClean="0"/>
              <a:t>‹#›</a:t>
            </a:fld>
            <a:endParaRPr kumimoji="1" lang="ja-JP" altLang="en-US"/>
          </a:p>
        </p:txBody>
      </p:sp>
    </p:spTree>
    <p:extLst>
      <p:ext uri="{BB962C8B-B14F-4D97-AF65-F5344CB8AC3E}">
        <p14:creationId xmlns:p14="http://schemas.microsoft.com/office/powerpoint/2010/main" val="2723432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C183B85-EE8C-6C8E-0D79-D2935B5AD4C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0D7E34E-3DA4-6D95-E926-AD7381B32E9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428D27-3954-C631-406B-8C0947FE85A7}"/>
              </a:ext>
            </a:extLst>
          </p:cNvPr>
          <p:cNvSpPr>
            <a:spLocks noGrp="1"/>
          </p:cNvSpPr>
          <p:nvPr>
            <p:ph type="dt" sz="half" idx="10"/>
          </p:nvPr>
        </p:nvSpPr>
        <p:spPr/>
        <p:txBody>
          <a:bodyPr/>
          <a:lstStyle/>
          <a:p>
            <a:fld id="{620ADE5D-D0FE-4486-8347-470DD7BDECDB}" type="datetimeFigureOut">
              <a:rPr kumimoji="1" lang="ja-JP" altLang="en-US" smtClean="0"/>
              <a:t>2024/5/14</a:t>
            </a:fld>
            <a:endParaRPr kumimoji="1" lang="ja-JP" altLang="en-US"/>
          </a:p>
        </p:txBody>
      </p:sp>
      <p:sp>
        <p:nvSpPr>
          <p:cNvPr id="5" name="フッター プレースホルダー 4">
            <a:extLst>
              <a:ext uri="{FF2B5EF4-FFF2-40B4-BE49-F238E27FC236}">
                <a16:creationId xmlns:a16="http://schemas.microsoft.com/office/drawing/2014/main" id="{34CBAE8D-FC53-D74F-1EA8-7896655D6F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57028BB-7CF4-A155-A151-C95611C86A71}"/>
              </a:ext>
            </a:extLst>
          </p:cNvPr>
          <p:cNvSpPr>
            <a:spLocks noGrp="1"/>
          </p:cNvSpPr>
          <p:nvPr>
            <p:ph type="sldNum" sz="quarter" idx="12"/>
          </p:nvPr>
        </p:nvSpPr>
        <p:spPr/>
        <p:txBody>
          <a:bodyPr/>
          <a:lstStyle/>
          <a:p>
            <a:fld id="{74C4303D-381F-4AD3-A87A-1969AC0118A4}" type="slidenum">
              <a:rPr kumimoji="1" lang="ja-JP" altLang="en-US" smtClean="0"/>
              <a:t>‹#›</a:t>
            </a:fld>
            <a:endParaRPr kumimoji="1" lang="ja-JP" altLang="en-US"/>
          </a:p>
        </p:txBody>
      </p:sp>
    </p:spTree>
    <p:extLst>
      <p:ext uri="{BB962C8B-B14F-4D97-AF65-F5344CB8AC3E}">
        <p14:creationId xmlns:p14="http://schemas.microsoft.com/office/powerpoint/2010/main" val="182455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cxnSp>
        <p:nvCxnSpPr>
          <p:cNvPr id="10" name="直線コネクタ 9">
            <a:extLst>
              <a:ext uri="{FF2B5EF4-FFF2-40B4-BE49-F238E27FC236}">
                <a16:creationId xmlns:a16="http://schemas.microsoft.com/office/drawing/2014/main" id="{6F84C5B5-C886-1E1D-516C-ABC64FBF55D4}"/>
              </a:ext>
            </a:extLst>
          </p:cNvPr>
          <p:cNvCxnSpPr>
            <a:cxnSpLocks/>
          </p:cNvCxnSpPr>
          <p:nvPr userDrawn="1"/>
        </p:nvCxnSpPr>
        <p:spPr>
          <a:xfrm>
            <a:off x="180000" y="661307"/>
            <a:ext cx="118368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Subtitle 2">
            <a:extLst>
              <a:ext uri="{FF2B5EF4-FFF2-40B4-BE49-F238E27FC236}">
                <a16:creationId xmlns:a16="http://schemas.microsoft.com/office/drawing/2014/main" id="{FB15B369-ABA7-4FC6-6765-8FC530AC36C4}"/>
              </a:ext>
            </a:extLst>
          </p:cNvPr>
          <p:cNvSpPr>
            <a:spLocks noGrp="1"/>
          </p:cNvSpPr>
          <p:nvPr>
            <p:ph type="subTitle" idx="1" hasCustomPrompt="1"/>
          </p:nvPr>
        </p:nvSpPr>
        <p:spPr>
          <a:xfrm>
            <a:off x="209550" y="253545"/>
            <a:ext cx="8851900" cy="273844"/>
          </a:xfrm>
        </p:spPr>
        <p:txBody>
          <a:bodyPr>
            <a:noAutofit/>
          </a:bodyPr>
          <a:lstStyle>
            <a:lvl1pPr marL="0" indent="0" algn="l">
              <a:buNone/>
              <a:defRPr sz="1800">
                <a:latin typeface="BIZ UDPゴシック" panose="020B0400000000000000" pitchFamily="50" charset="-128"/>
                <a:ea typeface="BIZ UDPゴシック" panose="020B0400000000000000" pitchFamily="50" charset="-128"/>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タイトルタイトルタイトル（センター揃えも</a:t>
            </a:r>
            <a:r>
              <a:rPr lang="en-US" altLang="ja-JP" dirty="0"/>
              <a:t>OK</a:t>
            </a:r>
            <a:r>
              <a:rPr lang="ja-JP" altLang="en-US" dirty="0"/>
              <a:t>）</a:t>
            </a:r>
            <a:endParaRPr lang="en-US" altLang="ja-JP" dirty="0"/>
          </a:p>
        </p:txBody>
      </p:sp>
      <p:sp>
        <p:nvSpPr>
          <p:cNvPr id="13" name="Slide Number Placeholder 6">
            <a:extLst>
              <a:ext uri="{FF2B5EF4-FFF2-40B4-BE49-F238E27FC236}">
                <a16:creationId xmlns:a16="http://schemas.microsoft.com/office/drawing/2014/main" id="{C5BFF201-ED4F-3950-3257-31783B57AA5C}"/>
              </a:ext>
            </a:extLst>
          </p:cNvPr>
          <p:cNvSpPr>
            <a:spLocks noGrp="1"/>
          </p:cNvSpPr>
          <p:nvPr>
            <p:ph type="sldNum" sz="quarter" idx="12"/>
          </p:nvPr>
        </p:nvSpPr>
        <p:spPr>
          <a:xfrm>
            <a:off x="11735792" y="6526345"/>
            <a:ext cx="369036" cy="273844"/>
          </a:xfrm>
          <a:prstGeom prst="rect">
            <a:avLst/>
          </a:prstGeom>
        </p:spPr>
        <p:txBody>
          <a:bodyPr/>
          <a:lstStyle/>
          <a:p>
            <a:fld id="{4C3E7FFA-7CC9-7749-8BE5-606DD00A2B0C}" type="slidenum">
              <a:rPr kumimoji="1" lang="ja-JP" altLang="en-US" smtClean="0"/>
              <a:t>‹#›</a:t>
            </a:fld>
            <a:endParaRPr kumimoji="1" lang="ja-JP" altLang="en-US"/>
          </a:p>
        </p:txBody>
      </p:sp>
      <p:pic>
        <p:nvPicPr>
          <p:cNvPr id="14" name="図 13" descr="挿絵 が含まれている画像&#10;&#10;自動的に生成された説明">
            <a:extLst>
              <a:ext uri="{FF2B5EF4-FFF2-40B4-BE49-F238E27FC236}">
                <a16:creationId xmlns:a16="http://schemas.microsoft.com/office/drawing/2014/main" id="{FCA09243-2AAA-43F2-8272-ED34CEF269D6}"/>
              </a:ext>
            </a:extLst>
          </p:cNvPr>
          <p:cNvPicPr>
            <a:picLocks noChangeAspect="1"/>
          </p:cNvPicPr>
          <p:nvPr userDrawn="1"/>
        </p:nvPicPr>
        <p:blipFill>
          <a:blip r:embed="rId2"/>
          <a:stretch>
            <a:fillRect/>
          </a:stretch>
        </p:blipFill>
        <p:spPr>
          <a:xfrm>
            <a:off x="10827618" y="110493"/>
            <a:ext cx="1092692" cy="449552"/>
          </a:xfrm>
          <a:prstGeom prst="rect">
            <a:avLst/>
          </a:prstGeom>
        </p:spPr>
      </p:pic>
    </p:spTree>
    <p:extLst>
      <p:ext uri="{BB962C8B-B14F-4D97-AF65-F5344CB8AC3E}">
        <p14:creationId xmlns:p14="http://schemas.microsoft.com/office/powerpoint/2010/main" val="305525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C6B315-9107-F99D-EF95-4AAA4BC904A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C0C4050-F847-CB4C-C38D-B8B46D05140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DA7B554-780A-53C3-2A86-15C72BE9FD18}"/>
              </a:ext>
            </a:extLst>
          </p:cNvPr>
          <p:cNvSpPr>
            <a:spLocks noGrp="1"/>
          </p:cNvSpPr>
          <p:nvPr>
            <p:ph type="dt" sz="half" idx="10"/>
          </p:nvPr>
        </p:nvSpPr>
        <p:spPr/>
        <p:txBody>
          <a:bodyPr/>
          <a:lstStyle/>
          <a:p>
            <a:fld id="{620ADE5D-D0FE-4486-8347-470DD7BDECDB}" type="datetimeFigureOut">
              <a:rPr kumimoji="1" lang="ja-JP" altLang="en-US" smtClean="0"/>
              <a:t>2024/5/14</a:t>
            </a:fld>
            <a:endParaRPr kumimoji="1" lang="ja-JP" altLang="en-US"/>
          </a:p>
        </p:txBody>
      </p:sp>
      <p:sp>
        <p:nvSpPr>
          <p:cNvPr id="5" name="フッター プレースホルダー 4">
            <a:extLst>
              <a:ext uri="{FF2B5EF4-FFF2-40B4-BE49-F238E27FC236}">
                <a16:creationId xmlns:a16="http://schemas.microsoft.com/office/drawing/2014/main" id="{3E189514-AF27-CBFA-E68E-49C504758A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6F3915B-C6BD-7CBE-5251-8E28395EF8BC}"/>
              </a:ext>
            </a:extLst>
          </p:cNvPr>
          <p:cNvSpPr>
            <a:spLocks noGrp="1"/>
          </p:cNvSpPr>
          <p:nvPr>
            <p:ph type="sldNum" sz="quarter" idx="12"/>
          </p:nvPr>
        </p:nvSpPr>
        <p:spPr/>
        <p:txBody>
          <a:bodyPr/>
          <a:lstStyle/>
          <a:p>
            <a:fld id="{74C4303D-381F-4AD3-A87A-1969AC0118A4}" type="slidenum">
              <a:rPr kumimoji="1" lang="ja-JP" altLang="en-US" smtClean="0"/>
              <a:t>‹#›</a:t>
            </a:fld>
            <a:endParaRPr kumimoji="1" lang="ja-JP" altLang="en-US"/>
          </a:p>
        </p:txBody>
      </p:sp>
    </p:spTree>
    <p:extLst>
      <p:ext uri="{BB962C8B-B14F-4D97-AF65-F5344CB8AC3E}">
        <p14:creationId xmlns:p14="http://schemas.microsoft.com/office/powerpoint/2010/main" val="82346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503613-33A4-2C03-8454-477F6F2E0C2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3216DBC-90B7-4CDD-8A10-2AD056AB525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89FDAAF-97A4-FE60-3917-C4B0671534E9}"/>
              </a:ext>
            </a:extLst>
          </p:cNvPr>
          <p:cNvSpPr>
            <a:spLocks noGrp="1"/>
          </p:cNvSpPr>
          <p:nvPr>
            <p:ph type="dt" sz="half" idx="10"/>
          </p:nvPr>
        </p:nvSpPr>
        <p:spPr/>
        <p:txBody>
          <a:bodyPr/>
          <a:lstStyle/>
          <a:p>
            <a:fld id="{620ADE5D-D0FE-4486-8347-470DD7BDECDB}" type="datetimeFigureOut">
              <a:rPr kumimoji="1" lang="ja-JP" altLang="en-US" smtClean="0"/>
              <a:t>2024/5/14</a:t>
            </a:fld>
            <a:endParaRPr kumimoji="1" lang="ja-JP" altLang="en-US"/>
          </a:p>
        </p:txBody>
      </p:sp>
      <p:sp>
        <p:nvSpPr>
          <p:cNvPr id="5" name="フッター プレースホルダー 4">
            <a:extLst>
              <a:ext uri="{FF2B5EF4-FFF2-40B4-BE49-F238E27FC236}">
                <a16:creationId xmlns:a16="http://schemas.microsoft.com/office/drawing/2014/main" id="{3E156892-B94F-E886-E164-09E841B2B3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D0FA6E-FC41-2CA4-DE20-D975F2DCE13F}"/>
              </a:ext>
            </a:extLst>
          </p:cNvPr>
          <p:cNvSpPr>
            <a:spLocks noGrp="1"/>
          </p:cNvSpPr>
          <p:nvPr>
            <p:ph type="sldNum" sz="quarter" idx="12"/>
          </p:nvPr>
        </p:nvSpPr>
        <p:spPr/>
        <p:txBody>
          <a:bodyPr/>
          <a:lstStyle/>
          <a:p>
            <a:fld id="{74C4303D-381F-4AD3-A87A-1969AC0118A4}" type="slidenum">
              <a:rPr kumimoji="1" lang="ja-JP" altLang="en-US" smtClean="0"/>
              <a:t>‹#›</a:t>
            </a:fld>
            <a:endParaRPr kumimoji="1" lang="ja-JP" altLang="en-US"/>
          </a:p>
        </p:txBody>
      </p:sp>
    </p:spTree>
    <p:extLst>
      <p:ext uri="{BB962C8B-B14F-4D97-AF65-F5344CB8AC3E}">
        <p14:creationId xmlns:p14="http://schemas.microsoft.com/office/powerpoint/2010/main" val="405881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43015A-460B-6071-163E-7F095F11822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B45D51-79B9-BFCD-3550-00241061E6E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E7D5D6D-0FC8-B98E-1125-CF12CA43971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6BE0BE8-2D6B-E4F9-E86C-2CB71CB3D4FD}"/>
              </a:ext>
            </a:extLst>
          </p:cNvPr>
          <p:cNvSpPr>
            <a:spLocks noGrp="1"/>
          </p:cNvSpPr>
          <p:nvPr>
            <p:ph type="dt" sz="half" idx="10"/>
          </p:nvPr>
        </p:nvSpPr>
        <p:spPr/>
        <p:txBody>
          <a:bodyPr/>
          <a:lstStyle/>
          <a:p>
            <a:fld id="{620ADE5D-D0FE-4486-8347-470DD7BDECDB}" type="datetimeFigureOut">
              <a:rPr kumimoji="1" lang="ja-JP" altLang="en-US" smtClean="0"/>
              <a:t>2024/5/14</a:t>
            </a:fld>
            <a:endParaRPr kumimoji="1" lang="ja-JP" altLang="en-US"/>
          </a:p>
        </p:txBody>
      </p:sp>
      <p:sp>
        <p:nvSpPr>
          <p:cNvPr id="6" name="フッター プレースホルダー 5">
            <a:extLst>
              <a:ext uri="{FF2B5EF4-FFF2-40B4-BE49-F238E27FC236}">
                <a16:creationId xmlns:a16="http://schemas.microsoft.com/office/drawing/2014/main" id="{DBB232DF-CBA1-3BF7-378B-008C7879537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4CE9EAB-E41E-7733-E8A7-2557B2AFECB3}"/>
              </a:ext>
            </a:extLst>
          </p:cNvPr>
          <p:cNvSpPr>
            <a:spLocks noGrp="1"/>
          </p:cNvSpPr>
          <p:nvPr>
            <p:ph type="sldNum" sz="quarter" idx="12"/>
          </p:nvPr>
        </p:nvSpPr>
        <p:spPr/>
        <p:txBody>
          <a:bodyPr/>
          <a:lstStyle/>
          <a:p>
            <a:fld id="{74C4303D-381F-4AD3-A87A-1969AC0118A4}" type="slidenum">
              <a:rPr kumimoji="1" lang="ja-JP" altLang="en-US" smtClean="0"/>
              <a:t>‹#›</a:t>
            </a:fld>
            <a:endParaRPr kumimoji="1" lang="ja-JP" altLang="en-US"/>
          </a:p>
        </p:txBody>
      </p:sp>
    </p:spTree>
    <p:extLst>
      <p:ext uri="{BB962C8B-B14F-4D97-AF65-F5344CB8AC3E}">
        <p14:creationId xmlns:p14="http://schemas.microsoft.com/office/powerpoint/2010/main" val="223648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EF9D07-89B6-8D4B-4A3E-530D2E17FD5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217C98E-C3DC-7F01-3A2D-0DD6B1E7F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B7546D5-BBD6-8402-B4FE-F4D9EAE7DC3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8463871-F07C-0227-F414-6AD52B21E4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952884F-C8C2-FAAD-4BF5-A9B9388D9EF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3E8D2F6-9C32-54D4-ECAC-0234EC6311C8}"/>
              </a:ext>
            </a:extLst>
          </p:cNvPr>
          <p:cNvSpPr>
            <a:spLocks noGrp="1"/>
          </p:cNvSpPr>
          <p:nvPr>
            <p:ph type="dt" sz="half" idx="10"/>
          </p:nvPr>
        </p:nvSpPr>
        <p:spPr/>
        <p:txBody>
          <a:bodyPr/>
          <a:lstStyle/>
          <a:p>
            <a:fld id="{620ADE5D-D0FE-4486-8347-470DD7BDECDB}" type="datetimeFigureOut">
              <a:rPr kumimoji="1" lang="ja-JP" altLang="en-US" smtClean="0"/>
              <a:t>2024/5/14</a:t>
            </a:fld>
            <a:endParaRPr kumimoji="1" lang="ja-JP" altLang="en-US"/>
          </a:p>
        </p:txBody>
      </p:sp>
      <p:sp>
        <p:nvSpPr>
          <p:cNvPr id="8" name="フッター プレースホルダー 7">
            <a:extLst>
              <a:ext uri="{FF2B5EF4-FFF2-40B4-BE49-F238E27FC236}">
                <a16:creationId xmlns:a16="http://schemas.microsoft.com/office/drawing/2014/main" id="{2B5B299B-B030-5E7F-7982-B4A345BA52D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9EE6CB7-6B44-40F3-ECC6-0FBB3C0F0970}"/>
              </a:ext>
            </a:extLst>
          </p:cNvPr>
          <p:cNvSpPr>
            <a:spLocks noGrp="1"/>
          </p:cNvSpPr>
          <p:nvPr>
            <p:ph type="sldNum" sz="quarter" idx="12"/>
          </p:nvPr>
        </p:nvSpPr>
        <p:spPr/>
        <p:txBody>
          <a:bodyPr/>
          <a:lstStyle/>
          <a:p>
            <a:fld id="{74C4303D-381F-4AD3-A87A-1969AC0118A4}" type="slidenum">
              <a:rPr kumimoji="1" lang="ja-JP" altLang="en-US" smtClean="0"/>
              <a:t>‹#›</a:t>
            </a:fld>
            <a:endParaRPr kumimoji="1" lang="ja-JP" altLang="en-US"/>
          </a:p>
        </p:txBody>
      </p:sp>
    </p:spTree>
    <p:extLst>
      <p:ext uri="{BB962C8B-B14F-4D97-AF65-F5344CB8AC3E}">
        <p14:creationId xmlns:p14="http://schemas.microsoft.com/office/powerpoint/2010/main" val="21474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BEB900-5B4F-34E0-696F-157BBBFE798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194AC37-2AE3-F2A8-2218-19B3BE7BD662}"/>
              </a:ext>
            </a:extLst>
          </p:cNvPr>
          <p:cNvSpPr>
            <a:spLocks noGrp="1"/>
          </p:cNvSpPr>
          <p:nvPr>
            <p:ph type="dt" sz="half" idx="10"/>
          </p:nvPr>
        </p:nvSpPr>
        <p:spPr/>
        <p:txBody>
          <a:bodyPr/>
          <a:lstStyle/>
          <a:p>
            <a:fld id="{620ADE5D-D0FE-4486-8347-470DD7BDECDB}" type="datetimeFigureOut">
              <a:rPr kumimoji="1" lang="ja-JP" altLang="en-US" smtClean="0"/>
              <a:t>2024/5/14</a:t>
            </a:fld>
            <a:endParaRPr kumimoji="1" lang="ja-JP" altLang="en-US"/>
          </a:p>
        </p:txBody>
      </p:sp>
      <p:sp>
        <p:nvSpPr>
          <p:cNvPr id="4" name="フッター プレースホルダー 3">
            <a:extLst>
              <a:ext uri="{FF2B5EF4-FFF2-40B4-BE49-F238E27FC236}">
                <a16:creationId xmlns:a16="http://schemas.microsoft.com/office/drawing/2014/main" id="{84353641-2E23-0513-1D5C-450ED1DEAB5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E22711-49C7-A312-9031-F8B65BBA4705}"/>
              </a:ext>
            </a:extLst>
          </p:cNvPr>
          <p:cNvSpPr>
            <a:spLocks noGrp="1"/>
          </p:cNvSpPr>
          <p:nvPr>
            <p:ph type="sldNum" sz="quarter" idx="12"/>
          </p:nvPr>
        </p:nvSpPr>
        <p:spPr/>
        <p:txBody>
          <a:bodyPr/>
          <a:lstStyle/>
          <a:p>
            <a:fld id="{74C4303D-381F-4AD3-A87A-1969AC0118A4}" type="slidenum">
              <a:rPr kumimoji="1" lang="ja-JP" altLang="en-US" smtClean="0"/>
              <a:t>‹#›</a:t>
            </a:fld>
            <a:endParaRPr kumimoji="1" lang="ja-JP" altLang="en-US"/>
          </a:p>
        </p:txBody>
      </p:sp>
    </p:spTree>
    <p:extLst>
      <p:ext uri="{BB962C8B-B14F-4D97-AF65-F5344CB8AC3E}">
        <p14:creationId xmlns:p14="http://schemas.microsoft.com/office/powerpoint/2010/main" val="2773405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962192E-485C-F62B-C9C2-A910C4F117BE}"/>
              </a:ext>
            </a:extLst>
          </p:cNvPr>
          <p:cNvSpPr>
            <a:spLocks noGrp="1"/>
          </p:cNvSpPr>
          <p:nvPr>
            <p:ph type="dt" sz="half" idx="10"/>
          </p:nvPr>
        </p:nvSpPr>
        <p:spPr/>
        <p:txBody>
          <a:bodyPr/>
          <a:lstStyle/>
          <a:p>
            <a:fld id="{620ADE5D-D0FE-4486-8347-470DD7BDECDB}" type="datetimeFigureOut">
              <a:rPr kumimoji="1" lang="ja-JP" altLang="en-US" smtClean="0"/>
              <a:t>2024/5/14</a:t>
            </a:fld>
            <a:endParaRPr kumimoji="1" lang="ja-JP" altLang="en-US"/>
          </a:p>
        </p:txBody>
      </p:sp>
      <p:sp>
        <p:nvSpPr>
          <p:cNvPr id="3" name="フッター プレースホルダー 2">
            <a:extLst>
              <a:ext uri="{FF2B5EF4-FFF2-40B4-BE49-F238E27FC236}">
                <a16:creationId xmlns:a16="http://schemas.microsoft.com/office/drawing/2014/main" id="{E584C909-825D-BA80-43CB-D56E6A1104E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A32950-17A0-635F-7E1C-6ED315D36C2C}"/>
              </a:ext>
            </a:extLst>
          </p:cNvPr>
          <p:cNvSpPr>
            <a:spLocks noGrp="1"/>
          </p:cNvSpPr>
          <p:nvPr>
            <p:ph type="sldNum" sz="quarter" idx="12"/>
          </p:nvPr>
        </p:nvSpPr>
        <p:spPr/>
        <p:txBody>
          <a:bodyPr/>
          <a:lstStyle/>
          <a:p>
            <a:fld id="{74C4303D-381F-4AD3-A87A-1969AC0118A4}" type="slidenum">
              <a:rPr kumimoji="1" lang="ja-JP" altLang="en-US" smtClean="0"/>
              <a:t>‹#›</a:t>
            </a:fld>
            <a:endParaRPr kumimoji="1" lang="ja-JP" altLang="en-US"/>
          </a:p>
        </p:txBody>
      </p:sp>
    </p:spTree>
    <p:extLst>
      <p:ext uri="{BB962C8B-B14F-4D97-AF65-F5344CB8AC3E}">
        <p14:creationId xmlns:p14="http://schemas.microsoft.com/office/powerpoint/2010/main" val="2354892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64D2D4-852E-9B00-2BBF-6BB7F845D7C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20BFEA0-C888-31C5-4770-98D9A15AA6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72113B9-A53E-E9DD-156C-584A99C79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492BF8C-D46B-4DCB-6C19-71D0BAC78E24}"/>
              </a:ext>
            </a:extLst>
          </p:cNvPr>
          <p:cNvSpPr>
            <a:spLocks noGrp="1"/>
          </p:cNvSpPr>
          <p:nvPr>
            <p:ph type="dt" sz="half" idx="10"/>
          </p:nvPr>
        </p:nvSpPr>
        <p:spPr/>
        <p:txBody>
          <a:bodyPr/>
          <a:lstStyle/>
          <a:p>
            <a:fld id="{620ADE5D-D0FE-4486-8347-470DD7BDECDB}" type="datetimeFigureOut">
              <a:rPr kumimoji="1" lang="ja-JP" altLang="en-US" smtClean="0"/>
              <a:t>2024/5/14</a:t>
            </a:fld>
            <a:endParaRPr kumimoji="1" lang="ja-JP" altLang="en-US"/>
          </a:p>
        </p:txBody>
      </p:sp>
      <p:sp>
        <p:nvSpPr>
          <p:cNvPr id="6" name="フッター プレースホルダー 5">
            <a:extLst>
              <a:ext uri="{FF2B5EF4-FFF2-40B4-BE49-F238E27FC236}">
                <a16:creationId xmlns:a16="http://schemas.microsoft.com/office/drawing/2014/main" id="{1D38CE72-9C32-E4C3-0072-F4685884AB8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C4D0448-66B3-4932-AC72-488C5AEB3C27}"/>
              </a:ext>
            </a:extLst>
          </p:cNvPr>
          <p:cNvSpPr>
            <a:spLocks noGrp="1"/>
          </p:cNvSpPr>
          <p:nvPr>
            <p:ph type="sldNum" sz="quarter" idx="12"/>
          </p:nvPr>
        </p:nvSpPr>
        <p:spPr/>
        <p:txBody>
          <a:bodyPr/>
          <a:lstStyle/>
          <a:p>
            <a:fld id="{74C4303D-381F-4AD3-A87A-1969AC0118A4}" type="slidenum">
              <a:rPr kumimoji="1" lang="ja-JP" altLang="en-US" smtClean="0"/>
              <a:t>‹#›</a:t>
            </a:fld>
            <a:endParaRPr kumimoji="1" lang="ja-JP" altLang="en-US"/>
          </a:p>
        </p:txBody>
      </p:sp>
    </p:spTree>
    <p:extLst>
      <p:ext uri="{BB962C8B-B14F-4D97-AF65-F5344CB8AC3E}">
        <p14:creationId xmlns:p14="http://schemas.microsoft.com/office/powerpoint/2010/main" val="53856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DF4E927-2EFE-92FE-CD9D-212BA261C2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7CC67FF-07B6-066A-069F-A8F0AE2704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D395E9F-104E-E2B8-920F-AE8551FF2E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20ADE5D-D0FE-4486-8347-470DD7BDECDB}" type="datetimeFigureOut">
              <a:rPr kumimoji="1" lang="ja-JP" altLang="en-US" smtClean="0"/>
              <a:t>2024/5/14</a:t>
            </a:fld>
            <a:endParaRPr kumimoji="1" lang="ja-JP" altLang="en-US"/>
          </a:p>
        </p:txBody>
      </p:sp>
      <p:sp>
        <p:nvSpPr>
          <p:cNvPr id="5" name="フッター プレースホルダー 4">
            <a:extLst>
              <a:ext uri="{FF2B5EF4-FFF2-40B4-BE49-F238E27FC236}">
                <a16:creationId xmlns:a16="http://schemas.microsoft.com/office/drawing/2014/main" id="{53C7DE44-8FB7-2DEF-24BD-AB77B14C1D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E65AFBC-CBE3-3E32-C8D3-7B1E0D77A2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4C4303D-381F-4AD3-A87A-1969AC0118A4}" type="slidenum">
              <a:rPr kumimoji="1" lang="ja-JP" altLang="en-US" smtClean="0"/>
              <a:t>‹#›</a:t>
            </a:fld>
            <a:endParaRPr kumimoji="1" lang="ja-JP" altLang="en-US"/>
          </a:p>
        </p:txBody>
      </p:sp>
    </p:spTree>
    <p:extLst>
      <p:ext uri="{BB962C8B-B14F-4D97-AF65-F5344CB8AC3E}">
        <p14:creationId xmlns:p14="http://schemas.microsoft.com/office/powerpoint/2010/main" val="1952606405"/>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id="{11974E93-6C27-5285-0D9C-C3687CD375FF}"/>
              </a:ext>
            </a:extLst>
          </p:cNvPr>
          <p:cNvSpPr>
            <a:spLocks noGrp="1"/>
          </p:cNvSpPr>
          <p:nvPr>
            <p:ph type="subTitle" idx="1"/>
          </p:nvPr>
        </p:nvSpPr>
        <p:spPr/>
        <p:txBody>
          <a:bodyPr/>
          <a:lstStyle/>
          <a:p>
            <a:r>
              <a:rPr lang="en-US" altLang="ja-JP" dirty="0"/>
              <a:t>FUTURE TALENT STARTUP PROGRAM </a:t>
            </a:r>
            <a:r>
              <a:rPr lang="ja-JP" altLang="en-US" dirty="0"/>
              <a:t>応募フォーム</a:t>
            </a:r>
            <a:r>
              <a:rPr lang="en-US" altLang="ja-JP" dirty="0"/>
              <a:t>(1/3)</a:t>
            </a:r>
            <a:endParaRPr kumimoji="1" lang="ja-JP" altLang="en-US" dirty="0"/>
          </a:p>
        </p:txBody>
      </p:sp>
      <p:sp>
        <p:nvSpPr>
          <p:cNvPr id="4" name="正方形/長方形 3">
            <a:extLst>
              <a:ext uri="{FF2B5EF4-FFF2-40B4-BE49-F238E27FC236}">
                <a16:creationId xmlns:a16="http://schemas.microsoft.com/office/drawing/2014/main" id="{33907ABB-2C4E-7BCA-C346-EFC3B1DDB345}"/>
              </a:ext>
            </a:extLst>
          </p:cNvPr>
          <p:cNvSpPr/>
          <p:nvPr/>
        </p:nvSpPr>
        <p:spPr>
          <a:xfrm>
            <a:off x="533401" y="5303640"/>
            <a:ext cx="1552656" cy="1300815"/>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400" dirty="0">
                <a:solidFill>
                  <a:schemeClr val="bg1"/>
                </a:solidFill>
                <a:latin typeface="BIZ UDPゴシック" panose="020B0400000000000000" pitchFamily="50" charset="-128"/>
                <a:ea typeface="BIZ UDPゴシック" panose="020B0400000000000000" pitchFamily="50" charset="-128"/>
              </a:rPr>
              <a:t>商品</a:t>
            </a:r>
            <a:r>
              <a:rPr kumimoji="1" lang="en-US" altLang="ja-JP" sz="1400" dirty="0">
                <a:solidFill>
                  <a:schemeClr val="bg1"/>
                </a:solidFill>
                <a:latin typeface="BIZ UDPゴシック" panose="020B0400000000000000" pitchFamily="50" charset="-128"/>
                <a:ea typeface="BIZ UDPゴシック" panose="020B0400000000000000" pitchFamily="50" charset="-128"/>
              </a:rPr>
              <a:t>/</a:t>
            </a:r>
            <a:r>
              <a:rPr kumimoji="1" lang="ja-JP" altLang="en-US" sz="1400" dirty="0">
                <a:solidFill>
                  <a:schemeClr val="bg1"/>
                </a:solidFill>
                <a:latin typeface="BIZ UDPゴシック" panose="020B0400000000000000" pitchFamily="50" charset="-128"/>
                <a:ea typeface="BIZ UDPゴシック" panose="020B0400000000000000" pitchFamily="50" charset="-128"/>
              </a:rPr>
              <a:t>サービス</a:t>
            </a:r>
            <a:br>
              <a:rPr kumimoji="1" lang="ja-JP" altLang="en-US" sz="1400" dirty="0">
                <a:solidFill>
                  <a:schemeClr val="bg1"/>
                </a:solidFill>
                <a:latin typeface="BIZ UDPゴシック" panose="020B0400000000000000" pitchFamily="50" charset="-128"/>
                <a:ea typeface="BIZ UDPゴシック" panose="020B0400000000000000" pitchFamily="50" charset="-128"/>
              </a:rPr>
            </a:br>
            <a:r>
              <a:rPr kumimoji="1" lang="en-US" altLang="ja-JP" sz="1400" dirty="0">
                <a:solidFill>
                  <a:schemeClr val="bg1"/>
                </a:solidFill>
                <a:latin typeface="BIZ UDPゴシック" panose="020B0400000000000000" pitchFamily="50" charset="-128"/>
                <a:ea typeface="BIZ UDPゴシック" panose="020B0400000000000000" pitchFamily="50" charset="-128"/>
              </a:rPr>
              <a:t>(250</a:t>
            </a:r>
            <a:r>
              <a:rPr kumimoji="1" lang="ja-JP" altLang="en-US" sz="1400" dirty="0">
                <a:solidFill>
                  <a:schemeClr val="bg1"/>
                </a:solidFill>
                <a:latin typeface="BIZ UDPゴシック" panose="020B0400000000000000" pitchFamily="50" charset="-128"/>
                <a:ea typeface="BIZ UDPゴシック" panose="020B0400000000000000" pitchFamily="50" charset="-128"/>
              </a:rPr>
              <a:t>字程度</a:t>
            </a:r>
            <a:r>
              <a:rPr kumimoji="1" lang="en-US" altLang="ja-JP" sz="1400" dirty="0">
                <a:solidFill>
                  <a:schemeClr val="bg1"/>
                </a:solidFill>
                <a:latin typeface="BIZ UDPゴシック" panose="020B0400000000000000" pitchFamily="50" charset="-128"/>
                <a:ea typeface="BIZ UDPゴシック" panose="020B0400000000000000" pitchFamily="50" charset="-128"/>
              </a:rPr>
              <a:t>)</a:t>
            </a:r>
          </a:p>
        </p:txBody>
      </p:sp>
      <p:sp>
        <p:nvSpPr>
          <p:cNvPr id="5" name="正方形/長方形 4">
            <a:extLst>
              <a:ext uri="{FF2B5EF4-FFF2-40B4-BE49-F238E27FC236}">
                <a16:creationId xmlns:a16="http://schemas.microsoft.com/office/drawing/2014/main" id="{42B609FC-0F77-9346-AD66-6EAA922B5A72}"/>
              </a:ext>
            </a:extLst>
          </p:cNvPr>
          <p:cNvSpPr/>
          <p:nvPr/>
        </p:nvSpPr>
        <p:spPr>
          <a:xfrm>
            <a:off x="533401" y="3916033"/>
            <a:ext cx="1552656" cy="1300815"/>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BIZ UDPゴシック" panose="020B0400000000000000" pitchFamily="50" charset="-128"/>
                <a:ea typeface="BIZ UDPゴシック" panose="020B0400000000000000" pitchFamily="50" charset="-128"/>
              </a:rPr>
              <a:t>提供価値</a:t>
            </a:r>
            <a:endParaRPr lang="en-US" altLang="ja-JP" sz="1400" dirty="0">
              <a:solidFill>
                <a:schemeClr val="bg1"/>
              </a:solidFill>
              <a:latin typeface="BIZ UDPゴシック" panose="020B0400000000000000" pitchFamily="50" charset="-128"/>
              <a:ea typeface="BIZ UDPゴシック" panose="020B0400000000000000" pitchFamily="50" charset="-128"/>
            </a:endParaRPr>
          </a:p>
          <a:p>
            <a:pPr algn="ctr"/>
            <a:r>
              <a:rPr lang="en-US" altLang="ja-JP" sz="1400" dirty="0">
                <a:solidFill>
                  <a:schemeClr val="bg1"/>
                </a:solidFill>
                <a:latin typeface="BIZ UDPゴシック" panose="020B0400000000000000" pitchFamily="50" charset="-128"/>
                <a:ea typeface="BIZ UDPゴシック" panose="020B0400000000000000" pitchFamily="50" charset="-128"/>
              </a:rPr>
              <a:t>(250</a:t>
            </a:r>
            <a:r>
              <a:rPr lang="ja-JP" altLang="en-US" sz="1400" dirty="0">
                <a:solidFill>
                  <a:schemeClr val="bg1"/>
                </a:solidFill>
                <a:latin typeface="BIZ UDPゴシック" panose="020B0400000000000000" pitchFamily="50" charset="-128"/>
                <a:ea typeface="BIZ UDPゴシック" panose="020B0400000000000000" pitchFamily="50" charset="-128"/>
              </a:rPr>
              <a:t>文字程度</a:t>
            </a:r>
            <a:r>
              <a:rPr lang="en-US" altLang="ja-JP" sz="1400" dirty="0">
                <a:solidFill>
                  <a:schemeClr val="bg1"/>
                </a:solidFill>
                <a:latin typeface="BIZ UDPゴシック" panose="020B0400000000000000" pitchFamily="50" charset="-128"/>
                <a:ea typeface="BIZ UDPゴシック" panose="020B0400000000000000" pitchFamily="50" charset="-128"/>
              </a:rPr>
              <a:t>)</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6662BE3F-C4EA-79DC-ACA8-CC40A53B852B}"/>
              </a:ext>
            </a:extLst>
          </p:cNvPr>
          <p:cNvSpPr/>
          <p:nvPr/>
        </p:nvSpPr>
        <p:spPr>
          <a:xfrm>
            <a:off x="535159" y="2528426"/>
            <a:ext cx="1550897" cy="1300815"/>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BIZ UDPゴシック" panose="020B0400000000000000" pitchFamily="50" charset="-128"/>
                <a:ea typeface="BIZ UDPゴシック" panose="020B0400000000000000" pitchFamily="50" charset="-128"/>
              </a:rPr>
              <a:t>顧客課題・ニーズ</a:t>
            </a:r>
            <a:endParaRPr kumimoji="1" lang="en-US" altLang="ja-JP" sz="1400" dirty="0">
              <a:solidFill>
                <a:schemeClr val="bg1"/>
              </a:solidFill>
              <a:latin typeface="BIZ UDPゴシック" panose="020B0400000000000000" pitchFamily="50" charset="-128"/>
              <a:ea typeface="BIZ UDPゴシック" panose="020B0400000000000000" pitchFamily="50" charset="-128"/>
            </a:endParaRPr>
          </a:p>
          <a:p>
            <a:pPr algn="ctr"/>
            <a:r>
              <a:rPr lang="en-US" altLang="ja-JP" sz="1400" dirty="0">
                <a:solidFill>
                  <a:schemeClr val="bg1"/>
                </a:solidFill>
                <a:latin typeface="BIZ UDPゴシック" panose="020B0400000000000000" pitchFamily="50" charset="-128"/>
                <a:ea typeface="BIZ UDPゴシック" panose="020B0400000000000000" pitchFamily="50" charset="-128"/>
              </a:rPr>
              <a:t>(250</a:t>
            </a:r>
            <a:r>
              <a:rPr lang="ja-JP" altLang="en-US" sz="1400" dirty="0">
                <a:solidFill>
                  <a:schemeClr val="bg1"/>
                </a:solidFill>
                <a:latin typeface="BIZ UDPゴシック" panose="020B0400000000000000" pitchFamily="50" charset="-128"/>
                <a:ea typeface="BIZ UDPゴシック" panose="020B0400000000000000" pitchFamily="50" charset="-128"/>
              </a:rPr>
              <a:t>文字程度</a:t>
            </a:r>
            <a:r>
              <a:rPr lang="en-US" altLang="ja-JP" sz="1400" dirty="0">
                <a:solidFill>
                  <a:schemeClr val="bg1"/>
                </a:solidFill>
                <a:latin typeface="BIZ UDPゴシック" panose="020B0400000000000000" pitchFamily="50" charset="-128"/>
                <a:ea typeface="BIZ UDPゴシック" panose="020B0400000000000000" pitchFamily="50" charset="-128"/>
              </a:rPr>
              <a:t>)</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74FD2792-10B6-2DBE-E748-31B410FA2B47}"/>
              </a:ext>
            </a:extLst>
          </p:cNvPr>
          <p:cNvSpPr/>
          <p:nvPr/>
        </p:nvSpPr>
        <p:spPr>
          <a:xfrm>
            <a:off x="2183655" y="5303640"/>
            <a:ext cx="9473186" cy="130081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9070" indent="-179070">
              <a:buFont typeface="Arial" panose="020B0604020202020204" pitchFamily="34" charset="0"/>
              <a:buChar char="•"/>
            </a:pPr>
            <a:r>
              <a:rPr lang="ja-JP" altLang="en-US" sz="1400" dirty="0">
                <a:solidFill>
                  <a:schemeClr val="tx1"/>
                </a:solidFill>
                <a:latin typeface="BIZ UDPゴシック" panose="020B0400000000000000" pitchFamily="50" charset="-128"/>
                <a:ea typeface="BIZ UDPゴシック" panose="020B0400000000000000" pitchFamily="50" charset="-128"/>
              </a:rPr>
              <a:t>具体的にどのような商品</a:t>
            </a:r>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サービスを提供するのか</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B88A6FCB-8124-6E61-3FF8-001D5A40A9CF}"/>
              </a:ext>
            </a:extLst>
          </p:cNvPr>
          <p:cNvSpPr/>
          <p:nvPr/>
        </p:nvSpPr>
        <p:spPr>
          <a:xfrm>
            <a:off x="2183655" y="3916033"/>
            <a:ext cx="9473186" cy="130081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9070" indent="-179070">
              <a:buFont typeface="Arial" panose="020B0604020202020204" pitchFamily="34" charset="0"/>
              <a:buChar char="•"/>
            </a:pPr>
            <a:r>
              <a:rPr lang="ja-JP" altLang="en-US" sz="1400" dirty="0">
                <a:solidFill>
                  <a:schemeClr val="tx1"/>
                </a:solidFill>
                <a:latin typeface="BIZ UDPゴシック" panose="020B0400000000000000" pitchFamily="50" charset="-128"/>
                <a:ea typeface="BIZ UDPゴシック" panose="020B0400000000000000" pitchFamily="50" charset="-128"/>
              </a:rPr>
              <a:t>そのアイデアの提供価値と成果想定（または実績）は何か</a:t>
            </a:r>
            <a:br>
              <a:rPr lang="ja-JP" altLang="en-US" sz="1400" dirty="0">
                <a:solidFill>
                  <a:schemeClr val="tx1"/>
                </a:solidFill>
                <a:latin typeface="BIZ UDPゴシック" panose="020B0400000000000000" pitchFamily="50" charset="-128"/>
                <a:ea typeface="BIZ UDPゴシック" panose="020B0400000000000000" pitchFamily="50" charset="-128"/>
              </a:rPr>
            </a:br>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可能な範囲で、具体的かつ定量的にお示しください</a:t>
            </a:r>
          </a:p>
        </p:txBody>
      </p:sp>
      <p:sp>
        <p:nvSpPr>
          <p:cNvPr id="13" name="正方形/長方形 12">
            <a:extLst>
              <a:ext uri="{FF2B5EF4-FFF2-40B4-BE49-F238E27FC236}">
                <a16:creationId xmlns:a16="http://schemas.microsoft.com/office/drawing/2014/main" id="{EB36FEF9-B4B0-DFF2-8FD6-9BDDAE5C5527}"/>
              </a:ext>
            </a:extLst>
          </p:cNvPr>
          <p:cNvSpPr/>
          <p:nvPr/>
        </p:nvSpPr>
        <p:spPr>
          <a:xfrm>
            <a:off x="2181896" y="2528426"/>
            <a:ext cx="9473186" cy="130081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9070" indent="-179070">
              <a:buFont typeface="Arial" panose="020B0604020202020204" pitchFamily="34" charset="0"/>
              <a:buChar char="•"/>
            </a:pPr>
            <a:r>
              <a:rPr lang="ja-JP" altLang="en-US" sz="1400" dirty="0">
                <a:solidFill>
                  <a:schemeClr val="tx1"/>
                </a:solidFill>
                <a:latin typeface="BIZ UDPゴシック" panose="020B0400000000000000" pitchFamily="50" charset="-128"/>
                <a:ea typeface="BIZ UDPゴシック" panose="020B0400000000000000" pitchFamily="50" charset="-128"/>
              </a:rPr>
              <a:t>誰の、どんな課題を解決するのか</a:t>
            </a:r>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どんなニーズに応えるのか</a:t>
            </a:r>
            <a:br>
              <a:rPr lang="ja-JP" altLang="en-US" sz="1400" dirty="0">
                <a:solidFill>
                  <a:schemeClr val="tx1"/>
                </a:solidFill>
                <a:latin typeface="BIZ UDPゴシック" panose="020B0400000000000000" pitchFamily="50" charset="-128"/>
                <a:ea typeface="BIZ UDPゴシック" panose="020B0400000000000000" pitchFamily="50" charset="-128"/>
              </a:rPr>
            </a:br>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可能な範囲で、具体的かつ定量的にお示しください</a:t>
            </a:r>
          </a:p>
        </p:txBody>
      </p:sp>
      <p:sp>
        <p:nvSpPr>
          <p:cNvPr id="19" name="正方形/長方形 18">
            <a:extLst>
              <a:ext uri="{FF2B5EF4-FFF2-40B4-BE49-F238E27FC236}">
                <a16:creationId xmlns:a16="http://schemas.microsoft.com/office/drawing/2014/main" id="{4FC637B5-D825-5CD2-1FF6-934E3FDEDF38}"/>
              </a:ext>
            </a:extLst>
          </p:cNvPr>
          <p:cNvSpPr/>
          <p:nvPr/>
        </p:nvSpPr>
        <p:spPr>
          <a:xfrm>
            <a:off x="535159" y="1680134"/>
            <a:ext cx="1550897" cy="719007"/>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BIZ UDPゴシック" panose="020B0400000000000000" pitchFamily="50" charset="-128"/>
                <a:ea typeface="BIZ UDPゴシック" panose="020B0400000000000000" pitchFamily="50" charset="-128"/>
              </a:rPr>
              <a:t>提案タイトル</a:t>
            </a:r>
          </a:p>
        </p:txBody>
      </p:sp>
      <p:sp>
        <p:nvSpPr>
          <p:cNvPr id="20" name="正方形/長方形 19">
            <a:extLst>
              <a:ext uri="{FF2B5EF4-FFF2-40B4-BE49-F238E27FC236}">
                <a16:creationId xmlns:a16="http://schemas.microsoft.com/office/drawing/2014/main" id="{1DCCBCE4-FF35-47EF-36BA-80535A0A4AC9}"/>
              </a:ext>
            </a:extLst>
          </p:cNvPr>
          <p:cNvSpPr/>
          <p:nvPr/>
        </p:nvSpPr>
        <p:spPr>
          <a:xfrm>
            <a:off x="2183655" y="1680134"/>
            <a:ext cx="9473186" cy="71900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9070" indent="-179070">
              <a:buFont typeface="Arial" panose="020B0604020202020204" pitchFamily="34" charset="0"/>
              <a:buChar char="•"/>
            </a:pPr>
            <a:r>
              <a:rPr lang="ja-JP" altLang="en-US" sz="1400" dirty="0">
                <a:solidFill>
                  <a:schemeClr val="tx1"/>
                </a:solidFill>
                <a:latin typeface="BIZ UDPゴシック" panose="020B0400000000000000" pitchFamily="50" charset="-128"/>
                <a:ea typeface="BIZ UDPゴシック" panose="020B0400000000000000" pitchFamily="50" charset="-128"/>
              </a:rPr>
              <a:t>x</a:t>
            </a:r>
          </a:p>
        </p:txBody>
      </p:sp>
      <p:sp>
        <p:nvSpPr>
          <p:cNvPr id="25" name="正方形/長方形 24">
            <a:extLst>
              <a:ext uri="{FF2B5EF4-FFF2-40B4-BE49-F238E27FC236}">
                <a16:creationId xmlns:a16="http://schemas.microsoft.com/office/drawing/2014/main" id="{791D76DB-3D60-F114-F4A8-6E05AE9FF347}"/>
              </a:ext>
            </a:extLst>
          </p:cNvPr>
          <p:cNvSpPr/>
          <p:nvPr/>
        </p:nvSpPr>
        <p:spPr>
          <a:xfrm>
            <a:off x="533400" y="810883"/>
            <a:ext cx="1550897" cy="719007"/>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BIZ UDPゴシック" panose="020B0400000000000000" pitchFamily="50" charset="-128"/>
                <a:ea typeface="BIZ UDPゴシック" panose="020B0400000000000000" pitchFamily="50" charset="-128"/>
              </a:rPr>
              <a:t>応募部門</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F62B303E-8F09-6831-EFE3-682CADD31273}"/>
              </a:ext>
            </a:extLst>
          </p:cNvPr>
          <p:cNvSpPr/>
          <p:nvPr/>
        </p:nvSpPr>
        <p:spPr>
          <a:xfrm>
            <a:off x="2181896" y="810883"/>
            <a:ext cx="9473186" cy="71900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9070" indent="-179070">
              <a:buFont typeface="Arial" panose="020B0604020202020204" pitchFamily="34" charset="0"/>
              <a:buChar char="•"/>
            </a:pPr>
            <a:r>
              <a:rPr lang="ja-JP" altLang="en-US" sz="1400" dirty="0">
                <a:solidFill>
                  <a:schemeClr val="tx1"/>
                </a:solidFill>
                <a:latin typeface="BIZ UDPゴシック" panose="020B0400000000000000" pitchFamily="50" charset="-128"/>
                <a:ea typeface="BIZ UDPゴシック" panose="020B0400000000000000" pitchFamily="50" charset="-128"/>
              </a:rPr>
              <a:t>アントレプレナー部門、イントレプレナー部門、オープンイノベーション部門からお選び下さい</a:t>
            </a:r>
          </a:p>
        </p:txBody>
      </p:sp>
    </p:spTree>
    <p:extLst>
      <p:ext uri="{BB962C8B-B14F-4D97-AF65-F5344CB8AC3E}">
        <p14:creationId xmlns:p14="http://schemas.microsoft.com/office/powerpoint/2010/main" val="204105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id="{11974E93-6C27-5285-0D9C-C3687CD375FF}"/>
              </a:ext>
            </a:extLst>
          </p:cNvPr>
          <p:cNvSpPr>
            <a:spLocks noGrp="1"/>
          </p:cNvSpPr>
          <p:nvPr>
            <p:ph type="subTitle" idx="1"/>
          </p:nvPr>
        </p:nvSpPr>
        <p:spPr/>
        <p:txBody>
          <a:bodyPr/>
          <a:lstStyle/>
          <a:p>
            <a:r>
              <a:rPr lang="en-US" altLang="ja-JP" dirty="0"/>
              <a:t>FUTURE TALENT STARTUP PROGRAM</a:t>
            </a:r>
            <a:r>
              <a:rPr lang="ja-JP" altLang="en-US" dirty="0"/>
              <a:t> 応募フォーム</a:t>
            </a:r>
            <a:r>
              <a:rPr lang="en-US" altLang="ja-JP" dirty="0"/>
              <a:t>(2/3)</a:t>
            </a:r>
            <a:endParaRPr kumimoji="1" lang="ja-JP" altLang="en-US" dirty="0"/>
          </a:p>
        </p:txBody>
      </p:sp>
      <p:grpSp>
        <p:nvGrpSpPr>
          <p:cNvPr id="7" name="グループ化 6">
            <a:extLst>
              <a:ext uri="{FF2B5EF4-FFF2-40B4-BE49-F238E27FC236}">
                <a16:creationId xmlns:a16="http://schemas.microsoft.com/office/drawing/2014/main" id="{361AF42A-6F54-0E1E-B4A0-C906A3A7C37F}"/>
              </a:ext>
            </a:extLst>
          </p:cNvPr>
          <p:cNvGrpSpPr/>
          <p:nvPr/>
        </p:nvGrpSpPr>
        <p:grpSpPr>
          <a:xfrm>
            <a:off x="532521" y="810000"/>
            <a:ext cx="11125199" cy="5463636"/>
            <a:chOff x="532521" y="810000"/>
            <a:chExt cx="11125199" cy="5463636"/>
          </a:xfrm>
        </p:grpSpPr>
        <p:grpSp>
          <p:nvGrpSpPr>
            <p:cNvPr id="28" name="グループ化 27">
              <a:extLst>
                <a:ext uri="{FF2B5EF4-FFF2-40B4-BE49-F238E27FC236}">
                  <a16:creationId xmlns:a16="http://schemas.microsoft.com/office/drawing/2014/main" id="{405E1D02-F5D9-2498-9C05-8CB76DAF5843}"/>
                </a:ext>
              </a:extLst>
            </p:cNvPr>
            <p:cNvGrpSpPr/>
            <p:nvPr/>
          </p:nvGrpSpPr>
          <p:grpSpPr>
            <a:xfrm>
              <a:off x="534280" y="810000"/>
              <a:ext cx="11123440" cy="4076029"/>
              <a:chOff x="533401" y="1903038"/>
              <a:chExt cx="11123440" cy="2376801"/>
            </a:xfrm>
          </p:grpSpPr>
          <p:sp>
            <p:nvSpPr>
              <p:cNvPr id="4" name="正方形/長方形 3">
                <a:extLst>
                  <a:ext uri="{FF2B5EF4-FFF2-40B4-BE49-F238E27FC236}">
                    <a16:creationId xmlns:a16="http://schemas.microsoft.com/office/drawing/2014/main" id="{33907ABB-2C4E-7BCA-C346-EFC3B1DDB345}"/>
                  </a:ext>
                </a:extLst>
              </p:cNvPr>
              <p:cNvSpPr/>
              <p:nvPr/>
            </p:nvSpPr>
            <p:spPr>
              <a:xfrm>
                <a:off x="533401" y="3521312"/>
                <a:ext cx="1552656" cy="758527"/>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400" dirty="0">
                    <a:solidFill>
                      <a:schemeClr val="bg1"/>
                    </a:solidFill>
                    <a:latin typeface="BIZ UDPゴシック" panose="020B0400000000000000" pitchFamily="50" charset="-128"/>
                    <a:ea typeface="BIZ UDPゴシック" panose="020B0400000000000000" pitchFamily="50" charset="-128"/>
                  </a:rPr>
                  <a:t>事業展開イメージ</a:t>
                </a:r>
              </a:p>
              <a:p>
                <a:pPr algn="ctr"/>
                <a:r>
                  <a:rPr lang="en-US" altLang="ja-JP" sz="1400" dirty="0">
                    <a:solidFill>
                      <a:schemeClr val="bg1"/>
                    </a:solidFill>
                    <a:latin typeface="BIZ UDPゴシック" panose="020B0400000000000000" pitchFamily="50" charset="-128"/>
                    <a:ea typeface="BIZ UDPゴシック" panose="020B0400000000000000" pitchFamily="50" charset="-128"/>
                  </a:rPr>
                  <a:t>(250</a:t>
                </a:r>
                <a:r>
                  <a:rPr lang="ja-JP" altLang="en-US" sz="1400" dirty="0">
                    <a:solidFill>
                      <a:schemeClr val="bg1"/>
                    </a:solidFill>
                    <a:latin typeface="BIZ UDPゴシック" panose="020B0400000000000000" pitchFamily="50" charset="-128"/>
                    <a:ea typeface="BIZ UDPゴシック" panose="020B0400000000000000" pitchFamily="50" charset="-128"/>
                  </a:rPr>
                  <a:t>字程度</a:t>
                </a:r>
                <a:r>
                  <a:rPr lang="en-US" altLang="ja-JP" sz="1400" dirty="0">
                    <a:solidFill>
                      <a:schemeClr val="bg1"/>
                    </a:solidFill>
                    <a:latin typeface="BIZ UDPゴシック" panose="020B0400000000000000" pitchFamily="50" charset="-128"/>
                    <a:ea typeface="BIZ UDPゴシック" panose="020B0400000000000000" pitchFamily="50" charset="-128"/>
                  </a:rPr>
                  <a:t>)</a:t>
                </a:r>
              </a:p>
            </p:txBody>
          </p:sp>
          <p:sp>
            <p:nvSpPr>
              <p:cNvPr id="5" name="正方形/長方形 4">
                <a:extLst>
                  <a:ext uri="{FF2B5EF4-FFF2-40B4-BE49-F238E27FC236}">
                    <a16:creationId xmlns:a16="http://schemas.microsoft.com/office/drawing/2014/main" id="{42B609FC-0F77-9346-AD66-6EAA922B5A72}"/>
                  </a:ext>
                </a:extLst>
              </p:cNvPr>
              <p:cNvSpPr/>
              <p:nvPr/>
            </p:nvSpPr>
            <p:spPr>
              <a:xfrm>
                <a:off x="533401" y="2712175"/>
                <a:ext cx="1552656" cy="758527"/>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BIZ UDPゴシック" panose="020B0400000000000000" pitchFamily="50" charset="-128"/>
                    <a:ea typeface="BIZ UDPゴシック" panose="020B0400000000000000" pitchFamily="50" charset="-128"/>
                  </a:rPr>
                  <a:t>マネタイズ手法</a:t>
                </a:r>
                <a:br>
                  <a:rPr lang="ja-JP" altLang="en-US" sz="1400" dirty="0">
                    <a:solidFill>
                      <a:schemeClr val="bg1"/>
                    </a:solidFill>
                    <a:latin typeface="BIZ UDPゴシック" panose="020B0400000000000000" pitchFamily="50" charset="-128"/>
                    <a:ea typeface="BIZ UDPゴシック" panose="020B0400000000000000" pitchFamily="50" charset="-128"/>
                  </a:rPr>
                </a:br>
                <a:r>
                  <a:rPr lang="en-US" altLang="ja-JP" sz="1400" dirty="0">
                    <a:solidFill>
                      <a:schemeClr val="bg1"/>
                    </a:solidFill>
                    <a:latin typeface="BIZ UDPゴシック" panose="020B0400000000000000" pitchFamily="50" charset="-128"/>
                    <a:ea typeface="BIZ UDPゴシック" panose="020B0400000000000000" pitchFamily="50" charset="-128"/>
                  </a:rPr>
                  <a:t>(250</a:t>
                </a:r>
                <a:r>
                  <a:rPr lang="ja-JP" altLang="en-US" sz="1400" dirty="0">
                    <a:solidFill>
                      <a:schemeClr val="bg1"/>
                    </a:solidFill>
                    <a:latin typeface="BIZ UDPゴシック" panose="020B0400000000000000" pitchFamily="50" charset="-128"/>
                    <a:ea typeface="BIZ UDPゴシック" panose="020B0400000000000000" pitchFamily="50" charset="-128"/>
                  </a:rPr>
                  <a:t>字程度</a:t>
                </a:r>
                <a:r>
                  <a:rPr lang="en-US" altLang="ja-JP" sz="1400" dirty="0">
                    <a:solidFill>
                      <a:schemeClr val="bg1"/>
                    </a:solidFill>
                    <a:latin typeface="BIZ UDPゴシック" panose="020B0400000000000000" pitchFamily="50" charset="-128"/>
                    <a:ea typeface="BIZ UDPゴシック" panose="020B0400000000000000" pitchFamily="50" charset="-128"/>
                  </a:rPr>
                  <a:t>)</a:t>
                </a:r>
              </a:p>
            </p:txBody>
          </p:sp>
          <p:sp>
            <p:nvSpPr>
              <p:cNvPr id="8" name="正方形/長方形 7">
                <a:extLst>
                  <a:ext uri="{FF2B5EF4-FFF2-40B4-BE49-F238E27FC236}">
                    <a16:creationId xmlns:a16="http://schemas.microsoft.com/office/drawing/2014/main" id="{6662BE3F-C4EA-79DC-ACA8-CC40A53B852B}"/>
                  </a:ext>
                </a:extLst>
              </p:cNvPr>
              <p:cNvSpPr/>
              <p:nvPr/>
            </p:nvSpPr>
            <p:spPr>
              <a:xfrm>
                <a:off x="535159" y="1903038"/>
                <a:ext cx="1550897" cy="758527"/>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BIZ UDPゴシック" panose="020B0400000000000000" pitchFamily="50" charset="-128"/>
                    <a:ea typeface="BIZ UDPゴシック" panose="020B0400000000000000" pitchFamily="50" charset="-128"/>
                  </a:rPr>
                  <a:t>競合との優位性</a:t>
                </a:r>
                <a:br>
                  <a:rPr kumimoji="1" lang="ja-JP" altLang="en-US" sz="1400" dirty="0">
                    <a:solidFill>
                      <a:schemeClr val="bg1"/>
                    </a:solidFill>
                    <a:latin typeface="BIZ UDPゴシック" panose="020B0400000000000000" pitchFamily="50" charset="-128"/>
                    <a:ea typeface="BIZ UDPゴシック" panose="020B0400000000000000" pitchFamily="50" charset="-128"/>
                  </a:rPr>
                </a:br>
                <a:r>
                  <a:rPr kumimoji="1" lang="en-US" altLang="ja-JP" sz="1400" dirty="0">
                    <a:solidFill>
                      <a:schemeClr val="bg1"/>
                    </a:solidFill>
                    <a:latin typeface="BIZ UDPゴシック" panose="020B0400000000000000" pitchFamily="50" charset="-128"/>
                    <a:ea typeface="BIZ UDPゴシック" panose="020B0400000000000000" pitchFamily="50" charset="-128"/>
                  </a:rPr>
                  <a:t>(250</a:t>
                </a:r>
                <a:r>
                  <a:rPr kumimoji="1" lang="ja-JP" altLang="en-US" sz="1400" dirty="0">
                    <a:solidFill>
                      <a:schemeClr val="bg1"/>
                    </a:solidFill>
                    <a:latin typeface="BIZ UDPゴシック" panose="020B0400000000000000" pitchFamily="50" charset="-128"/>
                    <a:ea typeface="BIZ UDPゴシック" panose="020B0400000000000000" pitchFamily="50" charset="-128"/>
                  </a:rPr>
                  <a:t>字程度</a:t>
                </a:r>
                <a:r>
                  <a:rPr kumimoji="1" lang="en-US" altLang="ja-JP" sz="1400" dirty="0">
                    <a:solidFill>
                      <a:schemeClr val="bg1"/>
                    </a:solidFill>
                    <a:latin typeface="BIZ UDPゴシック" panose="020B0400000000000000" pitchFamily="50" charset="-128"/>
                    <a:ea typeface="BIZ UDPゴシック" panose="020B0400000000000000" pitchFamily="50" charset="-128"/>
                  </a:rPr>
                  <a:t>)</a:t>
                </a:r>
              </a:p>
            </p:txBody>
          </p:sp>
          <p:sp>
            <p:nvSpPr>
              <p:cNvPr id="9" name="正方形/長方形 8">
                <a:extLst>
                  <a:ext uri="{FF2B5EF4-FFF2-40B4-BE49-F238E27FC236}">
                    <a16:creationId xmlns:a16="http://schemas.microsoft.com/office/drawing/2014/main" id="{74FD2792-10B6-2DBE-E748-31B410FA2B47}"/>
                  </a:ext>
                </a:extLst>
              </p:cNvPr>
              <p:cNvSpPr/>
              <p:nvPr/>
            </p:nvSpPr>
            <p:spPr>
              <a:xfrm>
                <a:off x="2183655" y="3521312"/>
                <a:ext cx="9473186" cy="75852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9070" indent="-179070">
                  <a:buFont typeface="Arial" panose="020B0604020202020204" pitchFamily="34" charset="0"/>
                  <a:buChar char="•"/>
                </a:pPr>
                <a:r>
                  <a:rPr lang="ja-JP" altLang="en-US" sz="1400" dirty="0">
                    <a:solidFill>
                      <a:schemeClr val="tx1"/>
                    </a:solidFill>
                    <a:latin typeface="BIZ UDPゴシック" panose="020B0400000000000000" pitchFamily="50" charset="-128"/>
                    <a:ea typeface="BIZ UDPゴシック" panose="020B0400000000000000" pitchFamily="50" charset="-128"/>
                  </a:rPr>
                  <a:t>今後どのように商品</a:t>
                </a:r>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サービスの開発や成長・展開のイメージを想定しているか</a:t>
                </a:r>
              </a:p>
            </p:txBody>
          </p:sp>
          <p:sp>
            <p:nvSpPr>
              <p:cNvPr id="10" name="正方形/長方形 9">
                <a:extLst>
                  <a:ext uri="{FF2B5EF4-FFF2-40B4-BE49-F238E27FC236}">
                    <a16:creationId xmlns:a16="http://schemas.microsoft.com/office/drawing/2014/main" id="{B88A6FCB-8124-6E61-3FF8-001D5A40A9CF}"/>
                  </a:ext>
                </a:extLst>
              </p:cNvPr>
              <p:cNvSpPr/>
              <p:nvPr/>
            </p:nvSpPr>
            <p:spPr>
              <a:xfrm>
                <a:off x="2183655" y="2712175"/>
                <a:ext cx="9473186" cy="75852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9070" indent="-179070">
                  <a:buFont typeface="Arial" panose="020B0604020202020204" pitchFamily="34" charset="0"/>
                  <a:buChar char="•"/>
                </a:pPr>
                <a:r>
                  <a:rPr lang="ja-JP" altLang="en-US" sz="1400" dirty="0">
                    <a:solidFill>
                      <a:schemeClr val="tx1"/>
                    </a:solidFill>
                    <a:latin typeface="BIZ UDPゴシック" panose="020B0400000000000000" pitchFamily="50" charset="-128"/>
                    <a:ea typeface="BIZ UDPゴシック" panose="020B0400000000000000" pitchFamily="50" charset="-128"/>
                  </a:rPr>
                  <a:t>どのようなお金の取り方をするのか</a:t>
                </a:r>
              </a:p>
            </p:txBody>
          </p:sp>
          <p:sp>
            <p:nvSpPr>
              <p:cNvPr id="13" name="正方形/長方形 12">
                <a:extLst>
                  <a:ext uri="{FF2B5EF4-FFF2-40B4-BE49-F238E27FC236}">
                    <a16:creationId xmlns:a16="http://schemas.microsoft.com/office/drawing/2014/main" id="{EB36FEF9-B4B0-DFF2-8FD6-9BDDAE5C5527}"/>
                  </a:ext>
                </a:extLst>
              </p:cNvPr>
              <p:cNvSpPr/>
              <p:nvPr/>
            </p:nvSpPr>
            <p:spPr>
              <a:xfrm>
                <a:off x="2181896" y="1903038"/>
                <a:ext cx="9473186" cy="75852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9070" indent="-179070">
                  <a:buFont typeface="Arial" panose="020B0604020202020204" pitchFamily="34" charset="0"/>
                  <a:buChar char="•"/>
                </a:pPr>
                <a:r>
                  <a:rPr lang="ja-JP" altLang="en-US" sz="1400" dirty="0">
                    <a:solidFill>
                      <a:schemeClr val="tx1"/>
                    </a:solidFill>
                    <a:latin typeface="BIZ UDPゴシック" panose="020B0400000000000000" pitchFamily="50" charset="-128"/>
                    <a:ea typeface="BIZ UDPゴシック" panose="020B0400000000000000" pitchFamily="50" charset="-128"/>
                  </a:rPr>
                  <a:t>先行製品</a:t>
                </a:r>
                <a:r>
                  <a:rPr lang="en-US" altLang="ja-JP" sz="1400" dirty="0">
                    <a:solidFill>
                      <a:schemeClr val="tx1"/>
                    </a:solidFill>
                    <a:latin typeface="BIZ UDPゴシック" panose="020B0400000000000000" pitchFamily="50" charset="-128"/>
                    <a:ea typeface="BIZ UDPゴシック" panose="020B0400000000000000" pitchFamily="50" charset="-128"/>
                  </a:rPr>
                  <a:t>/</a:t>
                </a:r>
                <a:r>
                  <a:rPr lang="ja-JP" altLang="en-US" sz="1400" dirty="0">
                    <a:solidFill>
                      <a:schemeClr val="tx1"/>
                    </a:solidFill>
                    <a:latin typeface="BIZ UDPゴシック" panose="020B0400000000000000" pitchFamily="50" charset="-128"/>
                    <a:ea typeface="BIZ UDPゴシック" panose="020B0400000000000000" pitchFamily="50" charset="-128"/>
                  </a:rPr>
                  <a:t>サービスは存在するか</a:t>
                </a:r>
              </a:p>
              <a:p>
                <a:pPr marL="179070" indent="-179070">
                  <a:buFont typeface="Arial" panose="020B0604020202020204" pitchFamily="34" charset="0"/>
                  <a:buChar char="•"/>
                </a:pPr>
                <a:r>
                  <a:rPr lang="ja-JP" altLang="en-US" sz="1400" dirty="0">
                    <a:solidFill>
                      <a:schemeClr val="tx1"/>
                    </a:solidFill>
                    <a:latin typeface="BIZ UDPゴシック" panose="020B0400000000000000" pitchFamily="50" charset="-128"/>
                    <a:ea typeface="BIZ UDPゴシック" panose="020B0400000000000000" pitchFamily="50" charset="-128"/>
                  </a:rPr>
                  <a:t>競合と比べて優れているところは何か</a:t>
                </a:r>
              </a:p>
            </p:txBody>
          </p:sp>
        </p:grpSp>
        <p:sp>
          <p:nvSpPr>
            <p:cNvPr id="3" name="正方形/長方形 2">
              <a:extLst>
                <a:ext uri="{FF2B5EF4-FFF2-40B4-BE49-F238E27FC236}">
                  <a16:creationId xmlns:a16="http://schemas.microsoft.com/office/drawing/2014/main" id="{1F4271DC-E355-DFEC-E018-069ECB07BC91}"/>
                </a:ext>
              </a:extLst>
            </p:cNvPr>
            <p:cNvSpPr/>
            <p:nvPr/>
          </p:nvSpPr>
          <p:spPr>
            <a:xfrm>
              <a:off x="532521" y="4972821"/>
              <a:ext cx="1552656" cy="1300815"/>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400" dirty="0">
                  <a:solidFill>
                    <a:schemeClr val="bg1"/>
                  </a:solidFill>
                  <a:latin typeface="BIZ UDPゴシック" panose="020B0400000000000000" pitchFamily="50" charset="-128"/>
                  <a:ea typeface="BIZ UDPゴシック" panose="020B0400000000000000" pitchFamily="50" charset="-128"/>
                </a:rPr>
                <a:t>自由記述</a:t>
              </a:r>
              <a:endParaRPr lang="en-US" altLang="ja-JP" sz="1400" dirty="0">
                <a:solidFill>
                  <a:schemeClr val="bg1"/>
                </a:solidFill>
                <a:latin typeface="BIZ UDPゴシック" panose="020B0400000000000000" pitchFamily="50" charset="-128"/>
                <a:ea typeface="BIZ UDPゴシック" panose="020B0400000000000000" pitchFamily="50" charset="-128"/>
              </a:endParaRPr>
            </a:p>
            <a:p>
              <a:pPr algn="ctr"/>
              <a:r>
                <a:rPr lang="en-US" altLang="ja-JP" sz="1400" dirty="0">
                  <a:solidFill>
                    <a:schemeClr val="bg1"/>
                  </a:solidFill>
                  <a:latin typeface="BIZ UDPゴシック" panose="020B0400000000000000" pitchFamily="50" charset="-128"/>
                  <a:ea typeface="BIZ UDPゴシック" panose="020B0400000000000000" pitchFamily="50" charset="-128"/>
                </a:rPr>
                <a:t>(250</a:t>
              </a:r>
              <a:r>
                <a:rPr lang="ja-JP" altLang="en-US" sz="1400" dirty="0">
                  <a:solidFill>
                    <a:schemeClr val="bg1"/>
                  </a:solidFill>
                  <a:latin typeface="BIZ UDPゴシック" panose="020B0400000000000000" pitchFamily="50" charset="-128"/>
                  <a:ea typeface="BIZ UDPゴシック" panose="020B0400000000000000" pitchFamily="50" charset="-128"/>
                </a:rPr>
                <a:t>字程度</a:t>
              </a:r>
              <a:r>
                <a:rPr lang="en-US" altLang="ja-JP" sz="1400" dirty="0">
                  <a:solidFill>
                    <a:schemeClr val="bg1"/>
                  </a:solidFill>
                  <a:latin typeface="BIZ UDPゴシック" panose="020B0400000000000000" pitchFamily="50" charset="-128"/>
                  <a:ea typeface="BIZ UDPゴシック" panose="020B0400000000000000" pitchFamily="50" charset="-128"/>
                </a:rPr>
                <a:t>)</a:t>
              </a:r>
            </a:p>
          </p:txBody>
        </p:sp>
        <p:sp>
          <p:nvSpPr>
            <p:cNvPr id="6" name="正方形/長方形 5">
              <a:extLst>
                <a:ext uri="{FF2B5EF4-FFF2-40B4-BE49-F238E27FC236}">
                  <a16:creationId xmlns:a16="http://schemas.microsoft.com/office/drawing/2014/main" id="{00C4F6EF-C096-48D5-1E42-8318216BEC5A}"/>
                </a:ext>
              </a:extLst>
            </p:cNvPr>
            <p:cNvSpPr/>
            <p:nvPr/>
          </p:nvSpPr>
          <p:spPr>
            <a:xfrm>
              <a:off x="2182775" y="4972821"/>
              <a:ext cx="9473186" cy="130081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9070" indent="-179070">
                <a:buFont typeface="Arial" panose="020B0604020202020204" pitchFamily="34" charset="0"/>
                <a:buChar char="•"/>
              </a:pPr>
              <a:r>
                <a:rPr lang="ja-JP" altLang="en-US" sz="1400" dirty="0">
                  <a:solidFill>
                    <a:schemeClr val="tx1"/>
                  </a:solidFill>
                  <a:latin typeface="BIZ UDPゴシック" panose="020B0400000000000000" pitchFamily="50" charset="-128"/>
                  <a:ea typeface="BIZ UDPゴシック" panose="020B0400000000000000" pitchFamily="50" charset="-128"/>
                </a:rPr>
                <a:t>応募アイデアに取り組む熱意や意気込みを自由に記入してください</a:t>
              </a:r>
            </a:p>
          </p:txBody>
        </p:sp>
      </p:grpSp>
    </p:spTree>
    <p:extLst>
      <p:ext uri="{BB962C8B-B14F-4D97-AF65-F5344CB8AC3E}">
        <p14:creationId xmlns:p14="http://schemas.microsoft.com/office/powerpoint/2010/main" val="228041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id="{11974E93-6C27-5285-0D9C-C3687CD375FF}"/>
              </a:ext>
            </a:extLst>
          </p:cNvPr>
          <p:cNvSpPr>
            <a:spLocks noGrp="1"/>
          </p:cNvSpPr>
          <p:nvPr>
            <p:ph type="subTitle" idx="1"/>
          </p:nvPr>
        </p:nvSpPr>
        <p:spPr/>
        <p:txBody>
          <a:bodyPr/>
          <a:lstStyle/>
          <a:p>
            <a:r>
              <a:rPr lang="en-US" altLang="ja-JP" dirty="0"/>
              <a:t>FUTURE TALENT STARTUP PROGRAM</a:t>
            </a:r>
            <a:r>
              <a:rPr lang="ja-JP" altLang="en-US" dirty="0"/>
              <a:t> 応募フォーム</a:t>
            </a:r>
            <a:r>
              <a:rPr lang="en-US" altLang="ja-JP" dirty="0"/>
              <a:t>(3/3)</a:t>
            </a:r>
            <a:endParaRPr kumimoji="1" lang="ja-JP" altLang="en-US" dirty="0"/>
          </a:p>
        </p:txBody>
      </p:sp>
      <p:grpSp>
        <p:nvGrpSpPr>
          <p:cNvPr id="6" name="グループ化 5">
            <a:extLst>
              <a:ext uri="{FF2B5EF4-FFF2-40B4-BE49-F238E27FC236}">
                <a16:creationId xmlns:a16="http://schemas.microsoft.com/office/drawing/2014/main" id="{74A67744-0AEB-B1B6-2740-CE8791157867}"/>
              </a:ext>
            </a:extLst>
          </p:cNvPr>
          <p:cNvGrpSpPr/>
          <p:nvPr/>
        </p:nvGrpSpPr>
        <p:grpSpPr>
          <a:xfrm>
            <a:off x="536038" y="810000"/>
            <a:ext cx="11119923" cy="1300815"/>
            <a:chOff x="535159" y="1903038"/>
            <a:chExt cx="11119923" cy="758527"/>
          </a:xfrm>
        </p:grpSpPr>
        <p:sp>
          <p:nvSpPr>
            <p:cNvPr id="15" name="正方形/長方形 14">
              <a:extLst>
                <a:ext uri="{FF2B5EF4-FFF2-40B4-BE49-F238E27FC236}">
                  <a16:creationId xmlns:a16="http://schemas.microsoft.com/office/drawing/2014/main" id="{CDB1D0BB-9A81-427A-0B42-B248383E07BA}"/>
                </a:ext>
              </a:extLst>
            </p:cNvPr>
            <p:cNvSpPr/>
            <p:nvPr/>
          </p:nvSpPr>
          <p:spPr>
            <a:xfrm>
              <a:off x="535159" y="1903038"/>
              <a:ext cx="1550897" cy="758527"/>
            </a:xfrm>
            <a:prstGeom prst="rect">
              <a:avLst/>
            </a:prstGeom>
            <a:solidFill>
              <a:schemeClr val="tx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bg1"/>
                  </a:solidFill>
                  <a:latin typeface="BIZ UDPゴシック" panose="020B0400000000000000" pitchFamily="50" charset="-128"/>
                  <a:ea typeface="BIZ UDPゴシック" panose="020B0400000000000000" pitchFamily="50" charset="-128"/>
                </a:rPr>
                <a:t>PR</a:t>
              </a:r>
            </a:p>
          </p:txBody>
        </p:sp>
        <p:sp>
          <p:nvSpPr>
            <p:cNvPr id="18" name="正方形/長方形 17">
              <a:extLst>
                <a:ext uri="{FF2B5EF4-FFF2-40B4-BE49-F238E27FC236}">
                  <a16:creationId xmlns:a16="http://schemas.microsoft.com/office/drawing/2014/main" id="{5AC607B8-7642-F873-0D47-94E6D19975B4}"/>
                </a:ext>
              </a:extLst>
            </p:cNvPr>
            <p:cNvSpPr/>
            <p:nvPr/>
          </p:nvSpPr>
          <p:spPr>
            <a:xfrm>
              <a:off x="2181896" y="1903038"/>
              <a:ext cx="9473186" cy="758527"/>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9070" indent="-179070">
                <a:buFont typeface="Arial" panose="020B0604020202020204" pitchFamily="34" charset="0"/>
                <a:buChar char="•"/>
              </a:pPr>
              <a:r>
                <a:rPr lang="ja-JP" altLang="en-US" sz="1400" dirty="0">
                  <a:solidFill>
                    <a:schemeClr val="tx1"/>
                  </a:solidFill>
                  <a:latin typeface="BIZ UDPゴシック" panose="020B0400000000000000" pitchFamily="50" charset="-128"/>
                  <a:ea typeface="BIZ UDPゴシック" panose="020B0400000000000000" pitchFamily="50" charset="-128"/>
                </a:rPr>
                <a:t>以降のページにて提案アイデアに関連するサービス紹介や事業概要など自由に資料を添付ください</a:t>
              </a:r>
            </a:p>
          </p:txBody>
        </p:sp>
      </p:grpSp>
    </p:spTree>
    <p:extLst>
      <p:ext uri="{BB962C8B-B14F-4D97-AF65-F5344CB8AC3E}">
        <p14:creationId xmlns:p14="http://schemas.microsoft.com/office/powerpoint/2010/main" val="3016628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5FC725B2E3D6A4BA64D58DBC09EB4A5" ma:contentTypeVersion="14" ma:contentTypeDescription="新しいドキュメントを作成します。" ma:contentTypeScope="" ma:versionID="63b0539e8c222486419cd5d3e0ab9fb1">
  <xsd:schema xmlns:xsd="http://www.w3.org/2001/XMLSchema" xmlns:xs="http://www.w3.org/2001/XMLSchema" xmlns:p="http://schemas.microsoft.com/office/2006/metadata/properties" xmlns:ns2="f1b67f81-2141-45b2-b1fb-5df9307bf8c1" xmlns:ns3="0100c2e1-fe8a-4029-9c5b-ce53b82a0537" targetNamespace="http://schemas.microsoft.com/office/2006/metadata/properties" ma:root="true" ma:fieldsID="9c777ed30470f6a9d8e93e595aa68ada" ns2:_="" ns3:_="">
    <xsd:import namespace="f1b67f81-2141-45b2-b1fb-5df9307bf8c1"/>
    <xsd:import namespace="0100c2e1-fe8a-4029-9c5b-ce53b82a053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b67f81-2141-45b2-b1fb-5df9307bf8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785717d7-19ec-47d4-9288-ce56b1256bdc"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100c2e1-fe8a-4029-9c5b-ce53b82a0537"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5" nillable="true" ma:displayName="Taxonomy Catch All Column" ma:hidden="true" ma:list="{117b737f-310b-408b-870c-3b543297ab8e}" ma:internalName="TaxCatchAll" ma:showField="CatchAllData" ma:web="0100c2e1-fe8a-4029-9c5b-ce53b82a05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10FB61-2721-432B-AEE3-CD0CA216E5CC}">
  <ds:schemaRefs>
    <ds:schemaRef ds:uri="http://schemas.microsoft.com/sharepoint/v3/contenttype/forms"/>
  </ds:schemaRefs>
</ds:datastoreItem>
</file>

<file path=customXml/itemProps2.xml><?xml version="1.0" encoding="utf-8"?>
<ds:datastoreItem xmlns:ds="http://schemas.openxmlformats.org/officeDocument/2006/customXml" ds:itemID="{C397A316-52D6-41E6-A626-8C79C2227B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b67f81-2141-45b2-b1fb-5df9307bf8c1"/>
    <ds:schemaRef ds:uri="0100c2e1-fe8a-4029-9c5b-ce53b82a05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563</TotalTime>
  <Words>255</Words>
  <Application>Microsoft Office PowerPoint</Application>
  <PresentationFormat>ワイド画面</PresentationFormat>
  <Paragraphs>28</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BIZ UDPゴシック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 恭祐</dc:creator>
  <cp:lastModifiedBy>将多 近藤</cp:lastModifiedBy>
  <cp:revision>15</cp:revision>
  <dcterms:created xsi:type="dcterms:W3CDTF">2024-04-30T16:00:42Z</dcterms:created>
  <dcterms:modified xsi:type="dcterms:W3CDTF">2024-05-14T02:25:39Z</dcterms:modified>
</cp:coreProperties>
</file>