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62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9" autoAdjust="0"/>
    <p:restoredTop sz="96433" autoAdjust="0"/>
  </p:normalViewPr>
  <p:slideViewPr>
    <p:cSldViewPr snapToGrid="0">
      <p:cViewPr varScale="1">
        <p:scale>
          <a:sx n="108" d="100"/>
          <a:sy n="108" d="100"/>
        </p:scale>
        <p:origin x="69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ロゴ が含まれている画像&#10;&#10;自動的に生成された説明">
            <a:extLst>
              <a:ext uri="{FF2B5EF4-FFF2-40B4-BE49-F238E27FC236}">
                <a16:creationId xmlns:a16="http://schemas.microsoft.com/office/drawing/2014/main" id="{38F849C8-6316-5A93-F068-FAEB1781E5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054" y="8384"/>
            <a:ext cx="1162256" cy="653769"/>
          </a:xfrm>
          <a:prstGeom prst="rect">
            <a:avLst/>
          </a:prstGeom>
        </p:spPr>
      </p:pic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6F84C5B5-C886-1E1D-516C-ABC64FBF55D4}"/>
              </a:ext>
            </a:extLst>
          </p:cNvPr>
          <p:cNvCxnSpPr>
            <a:cxnSpLocks/>
          </p:cNvCxnSpPr>
          <p:nvPr userDrawn="1"/>
        </p:nvCxnSpPr>
        <p:spPr>
          <a:xfrm>
            <a:off x="180000" y="661307"/>
            <a:ext cx="1183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ubtitle 2">
            <a:extLst>
              <a:ext uri="{FF2B5EF4-FFF2-40B4-BE49-F238E27FC236}">
                <a16:creationId xmlns:a16="http://schemas.microsoft.com/office/drawing/2014/main" id="{FB15B369-ABA7-4FC6-6765-8FC530AC36C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9550" y="253545"/>
            <a:ext cx="8851900" cy="273844"/>
          </a:xfrm>
        </p:spPr>
        <p:txBody>
          <a:bodyPr>
            <a:noAutofit/>
          </a:bodyPr>
          <a:lstStyle>
            <a:lvl1pPr marL="0" indent="0" algn="l">
              <a:buNone/>
              <a:defRPr sz="18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dirty="0"/>
              <a:t>タイトルタイトルタイトル（センター揃えも</a:t>
            </a:r>
            <a:r>
              <a:rPr lang="en-US" altLang="ja-JP" dirty="0"/>
              <a:t>OK</a:t>
            </a:r>
            <a:r>
              <a:rPr lang="ja-JP" altLang="en-US" dirty="0"/>
              <a:t>）</a:t>
            </a:r>
            <a:endParaRPr lang="en-US" altLang="ja-JP" dirty="0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C5BFF201-ED4F-3950-3257-31783B57A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35792" y="6526345"/>
            <a:ext cx="369036" cy="273844"/>
          </a:xfrm>
          <a:prstGeom prst="rect">
            <a:avLst/>
          </a:prstGeom>
        </p:spPr>
        <p:txBody>
          <a:bodyPr/>
          <a:lstStyle/>
          <a:p>
            <a:fld id="{4C3E7FFA-7CC9-7749-8BE5-606DD00A2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122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3E51A-BA66-74A7-EF01-C4070DBD3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F9C4956-FBB0-EA79-E7B5-DE8BF97CF8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3D64034-975C-3663-275C-D5ED1B7BD3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1CB0264-F0F6-987E-DBAE-A57A8D428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DE5D-D0FE-4486-8347-470DD7BDECDB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34EA209-9B49-28C8-A675-48B8C9CC8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7A50770-FFB2-8BC5-7B76-BB02749B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303D-381F-4AD3-A87A-1969AC011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362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9DBF30-ADBA-4533-C6CC-29AB3366A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F33C8E0-9BC9-0676-728F-971C80AB9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E5F57FA-A73F-FAFB-7F99-F52067F30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DE5D-D0FE-4486-8347-470DD7BDECDB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DF3394-AC49-A7EE-54B0-1C9136EA6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37189F-6D06-F0C0-B537-344E35221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303D-381F-4AD3-A87A-1969AC011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432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C183B85-EE8C-6C8E-0D79-D2935B5AD4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0D7E34E-3DA4-6D95-E926-AD7381B32E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428D27-3954-C631-406B-8C0947FE8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DE5D-D0FE-4486-8347-470DD7BDECDB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4CBAE8D-FC53-D74F-1EA8-7896655D6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7028BB-7CF4-A155-A151-C95611C86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303D-381F-4AD3-A87A-1969AC011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55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6F84C5B5-C886-1E1D-516C-ABC64FBF55D4}"/>
              </a:ext>
            </a:extLst>
          </p:cNvPr>
          <p:cNvCxnSpPr>
            <a:cxnSpLocks/>
          </p:cNvCxnSpPr>
          <p:nvPr userDrawn="1"/>
        </p:nvCxnSpPr>
        <p:spPr>
          <a:xfrm>
            <a:off x="180000" y="661307"/>
            <a:ext cx="1183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ubtitle 2">
            <a:extLst>
              <a:ext uri="{FF2B5EF4-FFF2-40B4-BE49-F238E27FC236}">
                <a16:creationId xmlns:a16="http://schemas.microsoft.com/office/drawing/2014/main" id="{FB15B369-ABA7-4FC6-6765-8FC530AC36C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9550" y="253545"/>
            <a:ext cx="8851900" cy="273844"/>
          </a:xfrm>
        </p:spPr>
        <p:txBody>
          <a:bodyPr>
            <a:noAutofit/>
          </a:bodyPr>
          <a:lstStyle>
            <a:lvl1pPr marL="0" indent="0" algn="l">
              <a:buNone/>
              <a:defRPr sz="18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dirty="0"/>
              <a:t>タイトルタイトルタイトル（センター揃えも</a:t>
            </a:r>
            <a:r>
              <a:rPr lang="en-US" altLang="ja-JP" dirty="0"/>
              <a:t>OK</a:t>
            </a:r>
            <a:r>
              <a:rPr lang="ja-JP" altLang="en-US" dirty="0"/>
              <a:t>）</a:t>
            </a:r>
            <a:endParaRPr lang="en-US" altLang="ja-JP" dirty="0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C5BFF201-ED4F-3950-3257-31783B57A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35792" y="6526345"/>
            <a:ext cx="369036" cy="273844"/>
          </a:xfrm>
          <a:prstGeom prst="rect">
            <a:avLst/>
          </a:prstGeom>
        </p:spPr>
        <p:txBody>
          <a:bodyPr/>
          <a:lstStyle/>
          <a:p>
            <a:fld id="{4C3E7FFA-7CC9-7749-8BE5-606DD00A2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4" name="図 13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FCA09243-2AAA-43F2-8272-ED34CEF269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7618" y="110493"/>
            <a:ext cx="1092692" cy="44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25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C6B315-9107-F99D-EF95-4AAA4BC90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0C4050-F847-CB4C-C38D-B8B46D051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A7B554-780A-53C3-2A86-15C72BE9F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DE5D-D0FE-4486-8347-470DD7BDECDB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189514-AF27-CBFA-E68E-49C504758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F3915B-C6BD-7CBE-5251-8E28395EF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303D-381F-4AD3-A87A-1969AC011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463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503613-33A4-2C03-8454-477F6F2E0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3216DBC-90B7-4CDD-8A10-2AD056AB5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9FDAAF-97A4-FE60-3917-C4B067153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DE5D-D0FE-4486-8347-470DD7BDECDB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156892-B94F-E886-E164-09E841B2B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D0FA6E-FC41-2CA4-DE20-D975F2DCE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303D-381F-4AD3-A87A-1969AC011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81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43015A-460B-6071-163E-7F095F118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B45D51-79B9-BFCD-3550-00241061E6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E7D5D6D-0FC8-B98E-1125-CF12CA4397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6BE0BE8-2D6B-E4F9-E86C-2CB71CB3D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DE5D-D0FE-4486-8347-470DD7BDECDB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BB232DF-CBA1-3BF7-378B-008C78795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4CE9EAB-E41E-7733-E8A7-2557B2AFE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303D-381F-4AD3-A87A-1969AC011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483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EF9D07-89B6-8D4B-4A3E-530D2E17F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17C98E-C3DC-7F01-3A2D-0DD6B1E7F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B7546D5-BBD6-8402-B4FE-F4D9EAE7DC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8463871-F07C-0227-F414-6AD52B21E4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952884F-C8C2-FAAD-4BF5-A9B9388D9E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3E8D2F6-9C32-54D4-ECAC-0234EC631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DE5D-D0FE-4486-8347-470DD7BDECDB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B5B299B-B030-5E7F-7982-B4A345BA5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9EE6CB7-6B44-40F3-ECC6-0FBB3C0F0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303D-381F-4AD3-A87A-1969AC011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43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BEB900-5B4F-34E0-696F-157BBBFE7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194AC37-2AE3-F2A8-2218-19B3BE7BD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DE5D-D0FE-4486-8347-470DD7BDECDB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4353641-2E23-0513-1D5C-450ED1DEA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AE22711-49C7-A312-9031-F8B65BBA4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303D-381F-4AD3-A87A-1969AC011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405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962192E-485C-F62B-C9C2-A910C4F11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DE5D-D0FE-4486-8347-470DD7BDECDB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584C909-825D-BA80-43CB-D56E6A110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FA32950-17A0-635F-7E1C-6ED315D36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303D-381F-4AD3-A87A-1969AC011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4892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64D2D4-852E-9B00-2BBF-6BB7F845D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20BFEA0-C888-31C5-4770-98D9A15AA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72113B9-A53E-E9DD-156C-584A99C799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92BF8C-D46B-4DCB-6C19-71D0BAC78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DE5D-D0FE-4486-8347-470DD7BDECDB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D38CE72-9C32-E4C3-0072-F4685884A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4D0448-66B3-4932-AC72-488C5AEB3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303D-381F-4AD3-A87A-1969AC011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8566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DF4E927-2EFE-92FE-CD9D-212BA261C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7CC67FF-07B6-066A-069F-A8F0AE270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395E9F-104E-E2B8-920F-AE8551FF2E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20ADE5D-D0FE-4486-8347-470DD7BDECDB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C7DE44-8FB7-2DEF-24BD-AB77B14C1D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65AFBC-CBE3-3E32-C8D3-7B1E0D77A2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C4303D-381F-4AD3-A87A-1969AC0118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606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字幕 1">
            <a:extLst>
              <a:ext uri="{FF2B5EF4-FFF2-40B4-BE49-F238E27FC236}">
                <a16:creationId xmlns:a16="http://schemas.microsoft.com/office/drawing/2014/main" id="{11974E93-6C27-5285-0D9C-C3687CD375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550" y="216222"/>
            <a:ext cx="8851900" cy="273844"/>
          </a:xfrm>
        </p:spPr>
        <p:txBody>
          <a:bodyPr/>
          <a:lstStyle/>
          <a:p>
            <a:r>
              <a:rPr lang="en-US" altLang="ja-JP" dirty="0"/>
              <a:t>FUTURE BUSINESS IDEA CONTEST </a:t>
            </a:r>
            <a:r>
              <a:rPr lang="ja-JP" altLang="en-US" dirty="0"/>
              <a:t>応募フォーム</a:t>
            </a:r>
            <a:endParaRPr kumimoji="1"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A7F3F34-F09E-9090-6906-31A1026EF0CF}"/>
              </a:ext>
            </a:extLst>
          </p:cNvPr>
          <p:cNvSpPr/>
          <p:nvPr/>
        </p:nvSpPr>
        <p:spPr>
          <a:xfrm>
            <a:off x="438509" y="4193630"/>
            <a:ext cx="1552656" cy="1128012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あなたの</a:t>
            </a:r>
            <a:endParaRPr kumimoji="1" lang="en-US" altLang="ja-JP" sz="14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プロフィール</a:t>
            </a:r>
            <a:r>
              <a:rPr lang="en-US" altLang="ja-JP" sz="1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(250</a:t>
            </a:r>
            <a:r>
              <a:rPr lang="ja-JP" altLang="en-US" sz="1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文字程度</a:t>
            </a:r>
            <a:r>
              <a:rPr lang="en-US" altLang="ja-JP" sz="1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kumimoji="1" lang="ja-JP" altLang="en-US" sz="14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D456B8E-29A6-CCEC-754C-86C23BAA6B06}"/>
              </a:ext>
            </a:extLst>
          </p:cNvPr>
          <p:cNvSpPr/>
          <p:nvPr/>
        </p:nvSpPr>
        <p:spPr>
          <a:xfrm>
            <a:off x="442026" y="2797922"/>
            <a:ext cx="1550897" cy="1284425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実現したい</a:t>
            </a:r>
            <a:endParaRPr lang="en-US" altLang="ja-JP" sz="14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理由</a:t>
            </a:r>
            <a:endParaRPr lang="en-US" altLang="ja-JP" sz="14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en-US" altLang="ja-JP" sz="1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(250</a:t>
            </a:r>
            <a:r>
              <a:rPr lang="ja-JP" altLang="en-US" sz="1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文字程度</a:t>
            </a:r>
            <a:r>
              <a:rPr lang="en-US" altLang="ja-JP" sz="1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kumimoji="1" lang="ja-JP" altLang="en-US" sz="14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9D30164-412D-677F-50DF-3517C41B8E42}"/>
              </a:ext>
            </a:extLst>
          </p:cNvPr>
          <p:cNvSpPr/>
          <p:nvPr/>
        </p:nvSpPr>
        <p:spPr>
          <a:xfrm>
            <a:off x="2088763" y="4193630"/>
            <a:ext cx="9473186" cy="112801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9070" indent="-17907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あなた自身のプロフィールや状況などについて詳しく記載ください。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B4AEB48-A133-33E7-E223-5D9A6C910B20}"/>
              </a:ext>
            </a:extLst>
          </p:cNvPr>
          <p:cNvSpPr/>
          <p:nvPr/>
        </p:nvSpPr>
        <p:spPr>
          <a:xfrm>
            <a:off x="2088763" y="2797922"/>
            <a:ext cx="9473186" cy="128442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9070" indent="-17907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なぜあったらいいな、実現したいと思ったか　　　　　　　　　　　　　　</a:t>
            </a:r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B530E67-3F13-F994-7CA1-D6F87FAD3695}"/>
              </a:ext>
            </a:extLst>
          </p:cNvPr>
          <p:cNvSpPr/>
          <p:nvPr/>
        </p:nvSpPr>
        <p:spPr>
          <a:xfrm>
            <a:off x="442026" y="1662132"/>
            <a:ext cx="1550897" cy="1024507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実現したい</a:t>
            </a:r>
            <a:endParaRPr lang="en-US" altLang="ja-JP" sz="14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商品・サ－ビスのアイディア</a:t>
            </a:r>
            <a:endParaRPr kumimoji="1" lang="ja-JP" altLang="en-US" sz="14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B6E2B3B-1146-4F41-8C58-1212BD4A26C4}"/>
              </a:ext>
            </a:extLst>
          </p:cNvPr>
          <p:cNvSpPr/>
          <p:nvPr/>
        </p:nvSpPr>
        <p:spPr>
          <a:xfrm>
            <a:off x="2090522" y="1662132"/>
            <a:ext cx="9473186" cy="102450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9070" indent="-17907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x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1F4E94E-9B48-145C-1CCD-04829542BAAC}"/>
              </a:ext>
            </a:extLst>
          </p:cNvPr>
          <p:cNvSpPr/>
          <p:nvPr/>
        </p:nvSpPr>
        <p:spPr>
          <a:xfrm>
            <a:off x="438509" y="5432925"/>
            <a:ext cx="1552656" cy="1300815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PR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F5A0A8B-8508-95F7-CDC2-7ECAD43988B3}"/>
              </a:ext>
            </a:extLst>
          </p:cNvPr>
          <p:cNvSpPr/>
          <p:nvPr/>
        </p:nvSpPr>
        <p:spPr>
          <a:xfrm>
            <a:off x="2088763" y="5432925"/>
            <a:ext cx="9473186" cy="130081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9070" indent="-17907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以降のページにて提案アイデアに関連するイメージや内容など自由に資料を添付ください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08EB562-B51C-1764-7FD0-2CF9AFD62592}"/>
              </a:ext>
            </a:extLst>
          </p:cNvPr>
          <p:cNvSpPr/>
          <p:nvPr/>
        </p:nvSpPr>
        <p:spPr>
          <a:xfrm>
            <a:off x="442026" y="831842"/>
            <a:ext cx="1550897" cy="719007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応募部門</a:t>
            </a:r>
            <a:endParaRPr kumimoji="1" lang="ja-JP" altLang="en-US" sz="14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295889A-D53A-2EA8-689C-310963F42862}"/>
              </a:ext>
            </a:extLst>
          </p:cNvPr>
          <p:cNvSpPr/>
          <p:nvPr/>
        </p:nvSpPr>
        <p:spPr>
          <a:xfrm>
            <a:off x="2090522" y="831842"/>
            <a:ext cx="9473186" cy="71900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9070" indent="-17907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法人部門、個人部門からお選び下さい</a:t>
            </a:r>
          </a:p>
        </p:txBody>
      </p:sp>
    </p:spTree>
    <p:extLst>
      <p:ext uri="{BB962C8B-B14F-4D97-AF65-F5344CB8AC3E}">
        <p14:creationId xmlns:p14="http://schemas.microsoft.com/office/powerpoint/2010/main" val="2307446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FC725B2E3D6A4BA64D58DBC09EB4A5" ma:contentTypeVersion="14" ma:contentTypeDescription="新しいドキュメントを作成します。" ma:contentTypeScope="" ma:versionID="63b0539e8c222486419cd5d3e0ab9fb1">
  <xsd:schema xmlns:xsd="http://www.w3.org/2001/XMLSchema" xmlns:xs="http://www.w3.org/2001/XMLSchema" xmlns:p="http://schemas.microsoft.com/office/2006/metadata/properties" xmlns:ns2="f1b67f81-2141-45b2-b1fb-5df9307bf8c1" xmlns:ns3="0100c2e1-fe8a-4029-9c5b-ce53b82a0537" targetNamespace="http://schemas.microsoft.com/office/2006/metadata/properties" ma:root="true" ma:fieldsID="9c777ed30470f6a9d8e93e595aa68ada" ns2:_="" ns3:_="">
    <xsd:import namespace="f1b67f81-2141-45b2-b1fb-5df9307bf8c1"/>
    <xsd:import namespace="0100c2e1-fe8a-4029-9c5b-ce53b82a053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b67f81-2141-45b2-b1fb-5df9307bf8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785717d7-19ec-47d4-9288-ce56b1256b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00c2e1-fe8a-4029-9c5b-ce53b82a053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117b737f-310b-408b-870c-3b543297ab8e}" ma:internalName="TaxCatchAll" ma:showField="CatchAllData" ma:web="0100c2e1-fe8a-4029-9c5b-ce53b82a053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10FB61-2721-432B-AEE3-CD0CA216E5C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97A316-52D6-41E6-A626-8C79C2227B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b67f81-2141-45b2-b1fb-5df9307bf8c1"/>
    <ds:schemaRef ds:uri="0100c2e1-fe8a-4029-9c5b-ce53b82a05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84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 恭祐</dc:creator>
  <cp:lastModifiedBy>将多 近藤</cp:lastModifiedBy>
  <cp:revision>15</cp:revision>
  <dcterms:created xsi:type="dcterms:W3CDTF">2024-04-30T16:00:42Z</dcterms:created>
  <dcterms:modified xsi:type="dcterms:W3CDTF">2024-05-14T02:26:22Z</dcterms:modified>
</cp:coreProperties>
</file>